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56" r:id="rId2"/>
    <p:sldId id="286" r:id="rId3"/>
    <p:sldId id="339" r:id="rId4"/>
    <p:sldId id="348" r:id="rId5"/>
    <p:sldId id="345" r:id="rId6"/>
    <p:sldId id="346" r:id="rId7"/>
    <p:sldId id="347" r:id="rId8"/>
    <p:sldId id="349" r:id="rId9"/>
    <p:sldId id="350" r:id="rId10"/>
    <p:sldId id="340" r:id="rId11"/>
    <p:sldId id="351" r:id="rId12"/>
    <p:sldId id="342" r:id="rId13"/>
    <p:sldId id="341" r:id="rId14"/>
    <p:sldId id="303" r:id="rId15"/>
    <p:sldId id="344" r:id="rId16"/>
    <p:sldId id="322" r:id="rId17"/>
    <p:sldId id="343" r:id="rId18"/>
    <p:sldId id="352" r:id="rId19"/>
    <p:sldId id="353" r:id="rId20"/>
    <p:sldId id="354" r:id="rId21"/>
    <p:sldId id="355" r:id="rId22"/>
    <p:sldId id="356" r:id="rId23"/>
    <p:sldId id="357" r:id="rId24"/>
    <p:sldId id="359" r:id="rId25"/>
    <p:sldId id="358" r:id="rId26"/>
    <p:sldId id="290" r:id="rId27"/>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25" autoAdjust="0"/>
    <p:restoredTop sz="94660"/>
  </p:normalViewPr>
  <p:slideViewPr>
    <p:cSldViewPr snapToGrid="0">
      <p:cViewPr varScale="1">
        <p:scale>
          <a:sx n="105" d="100"/>
          <a:sy n="105" d="100"/>
        </p:scale>
        <p:origin x="216" y="688"/>
      </p:cViewPr>
      <p:guideLst>
        <p:guide orient="horz" pos="2160"/>
        <p:guide pos="3840"/>
      </p:guideLst>
    </p:cSldViewPr>
  </p:slideViewPr>
  <p:notesTextViewPr>
    <p:cViewPr>
      <p:scale>
        <a:sx n="1" d="1"/>
        <a:sy n="1" d="1"/>
      </p:scale>
      <p:origin x="0" y="0"/>
    </p:cViewPr>
  </p:notesTextViewPr>
  <p:sorterViewPr>
    <p:cViewPr varScale="1">
      <p:scale>
        <a:sx n="1" d="1"/>
        <a:sy n="1" d="1"/>
      </p:scale>
      <p:origin x="0" y="0"/>
    </p:cViewPr>
  </p:sorterViewPr>
  <p:notesViewPr>
    <p:cSldViewPr snapToGrid="0">
      <p:cViewPr varScale="1">
        <p:scale>
          <a:sx n="54" d="100"/>
          <a:sy n="54" d="100"/>
        </p:scale>
        <p:origin x="2898"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B6C4F23-B699-D8FC-042A-AF0C1EAD20FC}"/>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a:extLst>
              <a:ext uri="{FF2B5EF4-FFF2-40B4-BE49-F238E27FC236}">
                <a16:creationId xmlns:a16="http://schemas.microsoft.com/office/drawing/2014/main" id="{1EBCEF2D-FA09-9194-37FC-FF9EA0FEAD7B}"/>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eaLnBrk="1" fontAlgn="auto" hangingPunct="1">
              <a:spcBef>
                <a:spcPts val="0"/>
              </a:spcBef>
              <a:spcAft>
                <a:spcPts val="0"/>
              </a:spcAft>
              <a:defRPr sz="1200" smtClean="0">
                <a:latin typeface="+mn-lt"/>
              </a:defRPr>
            </a:lvl1pPr>
          </a:lstStyle>
          <a:p>
            <a:pPr>
              <a:defRPr/>
            </a:pPr>
            <a:fld id="{E6A651FA-0C29-2645-B17B-9BB30E9B66F5}" type="datetimeFigureOut">
              <a:rPr lang="en-US"/>
              <a:pPr>
                <a:defRPr/>
              </a:pPr>
              <a:t>3/24/26</a:t>
            </a:fld>
            <a:endParaRPr lang="en-US"/>
          </a:p>
        </p:txBody>
      </p:sp>
      <p:sp>
        <p:nvSpPr>
          <p:cNvPr id="4" name="Slide Image Placeholder 3">
            <a:extLst>
              <a:ext uri="{FF2B5EF4-FFF2-40B4-BE49-F238E27FC236}">
                <a16:creationId xmlns:a16="http://schemas.microsoft.com/office/drawing/2014/main" id="{5C358F57-505D-354B-C4DB-AD4B81A3E65B}"/>
              </a:ext>
            </a:extLst>
          </p:cNvPr>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A6C30C9C-1BB5-3DA7-C9F7-0C24CACC3D4F}"/>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4649E9DD-79A1-F47E-5FEB-100AD1EF2F6D}"/>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US"/>
          </a:p>
        </p:txBody>
      </p:sp>
      <p:sp>
        <p:nvSpPr>
          <p:cNvPr id="7" name="Slide Number Placeholder 6">
            <a:extLst>
              <a:ext uri="{FF2B5EF4-FFF2-40B4-BE49-F238E27FC236}">
                <a16:creationId xmlns:a16="http://schemas.microsoft.com/office/drawing/2014/main" id="{F99A42AA-A822-1E14-DCDD-56A501571810}"/>
              </a:ext>
            </a:extLst>
          </p:cNvPr>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eaLnBrk="1" fontAlgn="auto" hangingPunct="1">
              <a:spcBef>
                <a:spcPts val="0"/>
              </a:spcBef>
              <a:spcAft>
                <a:spcPts val="0"/>
              </a:spcAft>
              <a:defRPr sz="1200" smtClean="0">
                <a:latin typeface="+mn-lt"/>
              </a:defRPr>
            </a:lvl1pPr>
          </a:lstStyle>
          <a:p>
            <a:pPr>
              <a:defRPr/>
            </a:pPr>
            <a:fld id="{728E14DF-A8E3-DA45-8C28-AB30BD58DF83}"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a:extLst>
              <a:ext uri="{FF2B5EF4-FFF2-40B4-BE49-F238E27FC236}">
                <a16:creationId xmlns:a16="http://schemas.microsoft.com/office/drawing/2014/main" id="{606EE83F-E889-3E63-4F99-31379F91546C}"/>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a:extLst>
              <a:ext uri="{FF2B5EF4-FFF2-40B4-BE49-F238E27FC236}">
                <a16:creationId xmlns:a16="http://schemas.microsoft.com/office/drawing/2014/main" id="{0D6F511B-71F0-7F1E-07C3-D69D069C7910}"/>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CZ" altLang="en-CZ"/>
          </a:p>
        </p:txBody>
      </p:sp>
      <p:sp>
        <p:nvSpPr>
          <p:cNvPr id="37892" name="Slide Number Placeholder 3">
            <a:extLst>
              <a:ext uri="{FF2B5EF4-FFF2-40B4-BE49-F238E27FC236}">
                <a16:creationId xmlns:a16="http://schemas.microsoft.com/office/drawing/2014/main" id="{6A1D98BC-6005-F53E-C39A-24AC01CB160E}"/>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DAD1BD79-26BB-5C40-82BA-636AEE4B89C2}" type="slidenum">
              <a:rPr lang="en-US" altLang="en-CZ"/>
              <a:pPr fontAlgn="base">
                <a:spcBef>
                  <a:spcPct val="0"/>
                </a:spcBef>
                <a:spcAft>
                  <a:spcPct val="0"/>
                </a:spcAft>
              </a:pPr>
              <a:t>1</a:t>
            </a:fld>
            <a:endParaRPr lang="en-US" altLang="en-CZ"/>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9EA162-93B8-8B59-E2CB-D81C010D3F6D}"/>
            </a:ext>
          </a:extLst>
        </p:cNvPr>
        <p:cNvGrpSpPr/>
        <p:nvPr/>
      </p:nvGrpSpPr>
      <p:grpSpPr>
        <a:xfrm>
          <a:off x="0" y="0"/>
          <a:ext cx="0" cy="0"/>
          <a:chOff x="0" y="0"/>
          <a:chExt cx="0" cy="0"/>
        </a:xfrm>
      </p:grpSpPr>
      <p:sp>
        <p:nvSpPr>
          <p:cNvPr id="37890" name="Slide Image Placeholder 1">
            <a:extLst>
              <a:ext uri="{FF2B5EF4-FFF2-40B4-BE49-F238E27FC236}">
                <a16:creationId xmlns:a16="http://schemas.microsoft.com/office/drawing/2014/main" id="{03BE535B-8B3C-94BD-3488-D827B0438ED8}"/>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a:extLst>
              <a:ext uri="{FF2B5EF4-FFF2-40B4-BE49-F238E27FC236}">
                <a16:creationId xmlns:a16="http://schemas.microsoft.com/office/drawing/2014/main" id="{2004DE42-8570-F7E4-322F-569819D82008}"/>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CZ" altLang="en-CZ"/>
          </a:p>
        </p:txBody>
      </p:sp>
      <p:sp>
        <p:nvSpPr>
          <p:cNvPr id="37892" name="Slide Number Placeholder 3">
            <a:extLst>
              <a:ext uri="{FF2B5EF4-FFF2-40B4-BE49-F238E27FC236}">
                <a16:creationId xmlns:a16="http://schemas.microsoft.com/office/drawing/2014/main" id="{F8D699A2-9D76-B0AF-4F99-02E2FC6CA5DB}"/>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DAD1BD79-26BB-5C40-82BA-636AEE4B89C2}" type="slidenum">
              <a:rPr lang="en-US" altLang="en-CZ"/>
              <a:pPr fontAlgn="base">
                <a:spcBef>
                  <a:spcPct val="0"/>
                </a:spcBef>
                <a:spcAft>
                  <a:spcPct val="0"/>
                </a:spcAft>
              </a:pPr>
              <a:t>11</a:t>
            </a:fld>
            <a:endParaRPr lang="en-US" altLang="en-CZ"/>
          </a:p>
        </p:txBody>
      </p:sp>
    </p:spTree>
    <p:extLst>
      <p:ext uri="{BB962C8B-B14F-4D97-AF65-F5344CB8AC3E}">
        <p14:creationId xmlns:p14="http://schemas.microsoft.com/office/powerpoint/2010/main" val="224796547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0685D2-BDFF-FCB6-4DA8-35A8A00760BF}"/>
            </a:ext>
          </a:extLst>
        </p:cNvPr>
        <p:cNvGrpSpPr/>
        <p:nvPr/>
      </p:nvGrpSpPr>
      <p:grpSpPr>
        <a:xfrm>
          <a:off x="0" y="0"/>
          <a:ext cx="0" cy="0"/>
          <a:chOff x="0" y="0"/>
          <a:chExt cx="0" cy="0"/>
        </a:xfrm>
      </p:grpSpPr>
      <p:sp>
        <p:nvSpPr>
          <p:cNvPr id="37890" name="Slide Image Placeholder 1">
            <a:extLst>
              <a:ext uri="{FF2B5EF4-FFF2-40B4-BE49-F238E27FC236}">
                <a16:creationId xmlns:a16="http://schemas.microsoft.com/office/drawing/2014/main" id="{0F2ADC6E-FB74-9019-F9C5-88B48579F796}"/>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a:extLst>
              <a:ext uri="{FF2B5EF4-FFF2-40B4-BE49-F238E27FC236}">
                <a16:creationId xmlns:a16="http://schemas.microsoft.com/office/drawing/2014/main" id="{63288176-D73B-F139-28D2-AC3A9FFD982F}"/>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CZ" altLang="en-CZ"/>
          </a:p>
        </p:txBody>
      </p:sp>
      <p:sp>
        <p:nvSpPr>
          <p:cNvPr id="37892" name="Slide Number Placeholder 3">
            <a:extLst>
              <a:ext uri="{FF2B5EF4-FFF2-40B4-BE49-F238E27FC236}">
                <a16:creationId xmlns:a16="http://schemas.microsoft.com/office/drawing/2014/main" id="{6B4A2DA5-1CA4-FC37-F9B6-72B398454826}"/>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DAD1BD79-26BB-5C40-82BA-636AEE4B89C2}" type="slidenum">
              <a:rPr lang="en-US" altLang="en-CZ"/>
              <a:pPr fontAlgn="base">
                <a:spcBef>
                  <a:spcPct val="0"/>
                </a:spcBef>
                <a:spcAft>
                  <a:spcPct val="0"/>
                </a:spcAft>
              </a:pPr>
              <a:t>12</a:t>
            </a:fld>
            <a:endParaRPr lang="en-US" altLang="en-CZ"/>
          </a:p>
        </p:txBody>
      </p:sp>
    </p:spTree>
    <p:extLst>
      <p:ext uri="{BB962C8B-B14F-4D97-AF65-F5344CB8AC3E}">
        <p14:creationId xmlns:p14="http://schemas.microsoft.com/office/powerpoint/2010/main" val="254765176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B0C530-65F5-425A-7C85-F3F4780609DD}"/>
            </a:ext>
          </a:extLst>
        </p:cNvPr>
        <p:cNvGrpSpPr/>
        <p:nvPr/>
      </p:nvGrpSpPr>
      <p:grpSpPr>
        <a:xfrm>
          <a:off x="0" y="0"/>
          <a:ext cx="0" cy="0"/>
          <a:chOff x="0" y="0"/>
          <a:chExt cx="0" cy="0"/>
        </a:xfrm>
      </p:grpSpPr>
      <p:sp>
        <p:nvSpPr>
          <p:cNvPr id="37890" name="Slide Image Placeholder 1">
            <a:extLst>
              <a:ext uri="{FF2B5EF4-FFF2-40B4-BE49-F238E27FC236}">
                <a16:creationId xmlns:a16="http://schemas.microsoft.com/office/drawing/2014/main" id="{1A35F585-F53B-457E-8C7A-5D8B9561AB4E}"/>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a:extLst>
              <a:ext uri="{FF2B5EF4-FFF2-40B4-BE49-F238E27FC236}">
                <a16:creationId xmlns:a16="http://schemas.microsoft.com/office/drawing/2014/main" id="{18B47F54-E956-9E1C-9310-700369EA353E}"/>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CZ" altLang="en-CZ"/>
          </a:p>
        </p:txBody>
      </p:sp>
      <p:sp>
        <p:nvSpPr>
          <p:cNvPr id="37892" name="Slide Number Placeholder 3">
            <a:extLst>
              <a:ext uri="{FF2B5EF4-FFF2-40B4-BE49-F238E27FC236}">
                <a16:creationId xmlns:a16="http://schemas.microsoft.com/office/drawing/2014/main" id="{23E7C843-2D4F-A5AA-4765-03A7C39D1BB6}"/>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DAD1BD79-26BB-5C40-82BA-636AEE4B89C2}" type="slidenum">
              <a:rPr lang="en-US" altLang="en-CZ"/>
              <a:pPr fontAlgn="base">
                <a:spcBef>
                  <a:spcPct val="0"/>
                </a:spcBef>
                <a:spcAft>
                  <a:spcPct val="0"/>
                </a:spcAft>
              </a:pPr>
              <a:t>13</a:t>
            </a:fld>
            <a:endParaRPr lang="en-US" altLang="en-CZ"/>
          </a:p>
        </p:txBody>
      </p:sp>
    </p:spTree>
    <p:extLst>
      <p:ext uri="{BB962C8B-B14F-4D97-AF65-F5344CB8AC3E}">
        <p14:creationId xmlns:p14="http://schemas.microsoft.com/office/powerpoint/2010/main" val="173292356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9E97B0-5E70-834E-8080-5AE78E7710D6}"/>
            </a:ext>
          </a:extLst>
        </p:cNvPr>
        <p:cNvGrpSpPr/>
        <p:nvPr/>
      </p:nvGrpSpPr>
      <p:grpSpPr>
        <a:xfrm>
          <a:off x="0" y="0"/>
          <a:ext cx="0" cy="0"/>
          <a:chOff x="0" y="0"/>
          <a:chExt cx="0" cy="0"/>
        </a:xfrm>
      </p:grpSpPr>
      <p:sp>
        <p:nvSpPr>
          <p:cNvPr id="37890" name="Slide Image Placeholder 1">
            <a:extLst>
              <a:ext uri="{FF2B5EF4-FFF2-40B4-BE49-F238E27FC236}">
                <a16:creationId xmlns:a16="http://schemas.microsoft.com/office/drawing/2014/main" id="{62CD0757-3607-AE73-CF19-F76FBFC399C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a:extLst>
              <a:ext uri="{FF2B5EF4-FFF2-40B4-BE49-F238E27FC236}">
                <a16:creationId xmlns:a16="http://schemas.microsoft.com/office/drawing/2014/main" id="{C2155E41-D373-BC61-27CA-2893127D0691}"/>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CZ" altLang="en-CZ"/>
          </a:p>
        </p:txBody>
      </p:sp>
      <p:sp>
        <p:nvSpPr>
          <p:cNvPr id="37892" name="Slide Number Placeholder 3">
            <a:extLst>
              <a:ext uri="{FF2B5EF4-FFF2-40B4-BE49-F238E27FC236}">
                <a16:creationId xmlns:a16="http://schemas.microsoft.com/office/drawing/2014/main" id="{68234BA5-BD7E-4C40-7D70-C263C5F3FAC5}"/>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DAD1BD79-26BB-5C40-82BA-636AEE4B89C2}" type="slidenum">
              <a:rPr lang="en-US" altLang="en-CZ"/>
              <a:pPr fontAlgn="base">
                <a:spcBef>
                  <a:spcPct val="0"/>
                </a:spcBef>
                <a:spcAft>
                  <a:spcPct val="0"/>
                </a:spcAft>
              </a:pPr>
              <a:t>14</a:t>
            </a:fld>
            <a:endParaRPr lang="en-US" altLang="en-CZ"/>
          </a:p>
        </p:txBody>
      </p:sp>
    </p:spTree>
    <p:extLst>
      <p:ext uri="{BB962C8B-B14F-4D97-AF65-F5344CB8AC3E}">
        <p14:creationId xmlns:p14="http://schemas.microsoft.com/office/powerpoint/2010/main" val="31736211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587160-7692-FF70-EE0E-175825C7315A}"/>
            </a:ext>
          </a:extLst>
        </p:cNvPr>
        <p:cNvGrpSpPr/>
        <p:nvPr/>
      </p:nvGrpSpPr>
      <p:grpSpPr>
        <a:xfrm>
          <a:off x="0" y="0"/>
          <a:ext cx="0" cy="0"/>
          <a:chOff x="0" y="0"/>
          <a:chExt cx="0" cy="0"/>
        </a:xfrm>
      </p:grpSpPr>
      <p:sp>
        <p:nvSpPr>
          <p:cNvPr id="37890" name="Slide Image Placeholder 1">
            <a:extLst>
              <a:ext uri="{FF2B5EF4-FFF2-40B4-BE49-F238E27FC236}">
                <a16:creationId xmlns:a16="http://schemas.microsoft.com/office/drawing/2014/main" id="{063B097E-A09D-ACC2-A00F-282530E0CB61}"/>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a:extLst>
              <a:ext uri="{FF2B5EF4-FFF2-40B4-BE49-F238E27FC236}">
                <a16:creationId xmlns:a16="http://schemas.microsoft.com/office/drawing/2014/main" id="{E5617503-494A-D454-2D08-3A7DA84AD37D}"/>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CZ" altLang="en-CZ"/>
          </a:p>
        </p:txBody>
      </p:sp>
      <p:sp>
        <p:nvSpPr>
          <p:cNvPr id="37892" name="Slide Number Placeholder 3">
            <a:extLst>
              <a:ext uri="{FF2B5EF4-FFF2-40B4-BE49-F238E27FC236}">
                <a16:creationId xmlns:a16="http://schemas.microsoft.com/office/drawing/2014/main" id="{6C59016C-C88B-17D9-2BCE-755AA645EF31}"/>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DAD1BD79-26BB-5C40-82BA-636AEE4B89C2}" type="slidenum">
              <a:rPr lang="en-US" altLang="en-CZ"/>
              <a:pPr fontAlgn="base">
                <a:spcBef>
                  <a:spcPct val="0"/>
                </a:spcBef>
                <a:spcAft>
                  <a:spcPct val="0"/>
                </a:spcAft>
              </a:pPr>
              <a:t>15</a:t>
            </a:fld>
            <a:endParaRPr lang="en-US" altLang="en-CZ"/>
          </a:p>
        </p:txBody>
      </p:sp>
    </p:spTree>
    <p:extLst>
      <p:ext uri="{BB962C8B-B14F-4D97-AF65-F5344CB8AC3E}">
        <p14:creationId xmlns:p14="http://schemas.microsoft.com/office/powerpoint/2010/main" val="175083925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61C97A-0551-3F2B-DC4A-E79D06994FD7}"/>
            </a:ext>
          </a:extLst>
        </p:cNvPr>
        <p:cNvGrpSpPr/>
        <p:nvPr/>
      </p:nvGrpSpPr>
      <p:grpSpPr>
        <a:xfrm>
          <a:off x="0" y="0"/>
          <a:ext cx="0" cy="0"/>
          <a:chOff x="0" y="0"/>
          <a:chExt cx="0" cy="0"/>
        </a:xfrm>
      </p:grpSpPr>
      <p:sp>
        <p:nvSpPr>
          <p:cNvPr id="37890" name="Slide Image Placeholder 1">
            <a:extLst>
              <a:ext uri="{FF2B5EF4-FFF2-40B4-BE49-F238E27FC236}">
                <a16:creationId xmlns:a16="http://schemas.microsoft.com/office/drawing/2014/main" id="{2E2B7AFC-04B3-0BFE-9894-0A3AC43871DF}"/>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a:extLst>
              <a:ext uri="{FF2B5EF4-FFF2-40B4-BE49-F238E27FC236}">
                <a16:creationId xmlns:a16="http://schemas.microsoft.com/office/drawing/2014/main" id="{236156AC-B469-2EBB-0A34-61DD28417A6E}"/>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CZ" altLang="en-CZ"/>
          </a:p>
        </p:txBody>
      </p:sp>
      <p:sp>
        <p:nvSpPr>
          <p:cNvPr id="37892" name="Slide Number Placeholder 3">
            <a:extLst>
              <a:ext uri="{FF2B5EF4-FFF2-40B4-BE49-F238E27FC236}">
                <a16:creationId xmlns:a16="http://schemas.microsoft.com/office/drawing/2014/main" id="{A94F5E3A-FA7C-56EE-DF0C-05356CF9C602}"/>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DAD1BD79-26BB-5C40-82BA-636AEE4B89C2}" type="slidenum">
              <a:rPr lang="en-US" altLang="en-CZ"/>
              <a:pPr fontAlgn="base">
                <a:spcBef>
                  <a:spcPct val="0"/>
                </a:spcBef>
                <a:spcAft>
                  <a:spcPct val="0"/>
                </a:spcAft>
              </a:pPr>
              <a:t>16</a:t>
            </a:fld>
            <a:endParaRPr lang="en-US" altLang="en-CZ"/>
          </a:p>
        </p:txBody>
      </p:sp>
    </p:spTree>
    <p:extLst>
      <p:ext uri="{BB962C8B-B14F-4D97-AF65-F5344CB8AC3E}">
        <p14:creationId xmlns:p14="http://schemas.microsoft.com/office/powerpoint/2010/main" val="289334689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F43E44-8532-A938-D93C-539C580581D6}"/>
            </a:ext>
          </a:extLst>
        </p:cNvPr>
        <p:cNvGrpSpPr/>
        <p:nvPr/>
      </p:nvGrpSpPr>
      <p:grpSpPr>
        <a:xfrm>
          <a:off x="0" y="0"/>
          <a:ext cx="0" cy="0"/>
          <a:chOff x="0" y="0"/>
          <a:chExt cx="0" cy="0"/>
        </a:xfrm>
      </p:grpSpPr>
      <p:sp>
        <p:nvSpPr>
          <p:cNvPr id="37890" name="Slide Image Placeholder 1">
            <a:extLst>
              <a:ext uri="{FF2B5EF4-FFF2-40B4-BE49-F238E27FC236}">
                <a16:creationId xmlns:a16="http://schemas.microsoft.com/office/drawing/2014/main" id="{F40A41F3-51EF-9F34-1A21-AE4753FD0D51}"/>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a:extLst>
              <a:ext uri="{FF2B5EF4-FFF2-40B4-BE49-F238E27FC236}">
                <a16:creationId xmlns:a16="http://schemas.microsoft.com/office/drawing/2014/main" id="{3C1F7814-F212-FF40-7FE6-1396E8E0897C}"/>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CZ" altLang="en-CZ"/>
          </a:p>
        </p:txBody>
      </p:sp>
      <p:sp>
        <p:nvSpPr>
          <p:cNvPr id="37892" name="Slide Number Placeholder 3">
            <a:extLst>
              <a:ext uri="{FF2B5EF4-FFF2-40B4-BE49-F238E27FC236}">
                <a16:creationId xmlns:a16="http://schemas.microsoft.com/office/drawing/2014/main" id="{C255E633-5B2D-2E92-1696-95908B19473B}"/>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DAD1BD79-26BB-5C40-82BA-636AEE4B89C2}" type="slidenum">
              <a:rPr lang="en-US" altLang="en-CZ"/>
              <a:pPr fontAlgn="base">
                <a:spcBef>
                  <a:spcPct val="0"/>
                </a:spcBef>
                <a:spcAft>
                  <a:spcPct val="0"/>
                </a:spcAft>
              </a:pPr>
              <a:t>17</a:t>
            </a:fld>
            <a:endParaRPr lang="en-US" altLang="en-CZ"/>
          </a:p>
        </p:txBody>
      </p:sp>
    </p:spTree>
    <p:extLst>
      <p:ext uri="{BB962C8B-B14F-4D97-AF65-F5344CB8AC3E}">
        <p14:creationId xmlns:p14="http://schemas.microsoft.com/office/powerpoint/2010/main" val="364670846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18285B-50D3-0EA7-828A-7D0405675AEC}"/>
            </a:ext>
          </a:extLst>
        </p:cNvPr>
        <p:cNvGrpSpPr/>
        <p:nvPr/>
      </p:nvGrpSpPr>
      <p:grpSpPr>
        <a:xfrm>
          <a:off x="0" y="0"/>
          <a:ext cx="0" cy="0"/>
          <a:chOff x="0" y="0"/>
          <a:chExt cx="0" cy="0"/>
        </a:xfrm>
      </p:grpSpPr>
      <p:sp>
        <p:nvSpPr>
          <p:cNvPr id="37890" name="Slide Image Placeholder 1">
            <a:extLst>
              <a:ext uri="{FF2B5EF4-FFF2-40B4-BE49-F238E27FC236}">
                <a16:creationId xmlns:a16="http://schemas.microsoft.com/office/drawing/2014/main" id="{D07F64DE-169E-5C29-58B6-C4D4000C0EAC}"/>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a:extLst>
              <a:ext uri="{FF2B5EF4-FFF2-40B4-BE49-F238E27FC236}">
                <a16:creationId xmlns:a16="http://schemas.microsoft.com/office/drawing/2014/main" id="{8A289264-C1FC-2131-17D8-C1FD4572DA02}"/>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CZ" altLang="en-CZ"/>
          </a:p>
        </p:txBody>
      </p:sp>
      <p:sp>
        <p:nvSpPr>
          <p:cNvPr id="37892" name="Slide Number Placeholder 3">
            <a:extLst>
              <a:ext uri="{FF2B5EF4-FFF2-40B4-BE49-F238E27FC236}">
                <a16:creationId xmlns:a16="http://schemas.microsoft.com/office/drawing/2014/main" id="{1E22D36B-3A82-1366-0F0B-E99266BB5244}"/>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DAD1BD79-26BB-5C40-82BA-636AEE4B89C2}" type="slidenum">
              <a:rPr lang="en-US" altLang="en-CZ"/>
              <a:pPr fontAlgn="base">
                <a:spcBef>
                  <a:spcPct val="0"/>
                </a:spcBef>
                <a:spcAft>
                  <a:spcPct val="0"/>
                </a:spcAft>
              </a:pPr>
              <a:t>18</a:t>
            </a:fld>
            <a:endParaRPr lang="en-US" altLang="en-CZ"/>
          </a:p>
        </p:txBody>
      </p:sp>
    </p:spTree>
    <p:extLst>
      <p:ext uri="{BB962C8B-B14F-4D97-AF65-F5344CB8AC3E}">
        <p14:creationId xmlns:p14="http://schemas.microsoft.com/office/powerpoint/2010/main" val="352424488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1BE4FC-1E48-535B-C262-5DA1FFFA81E9}"/>
            </a:ext>
          </a:extLst>
        </p:cNvPr>
        <p:cNvGrpSpPr/>
        <p:nvPr/>
      </p:nvGrpSpPr>
      <p:grpSpPr>
        <a:xfrm>
          <a:off x="0" y="0"/>
          <a:ext cx="0" cy="0"/>
          <a:chOff x="0" y="0"/>
          <a:chExt cx="0" cy="0"/>
        </a:xfrm>
      </p:grpSpPr>
      <p:sp>
        <p:nvSpPr>
          <p:cNvPr id="37890" name="Slide Image Placeholder 1">
            <a:extLst>
              <a:ext uri="{FF2B5EF4-FFF2-40B4-BE49-F238E27FC236}">
                <a16:creationId xmlns:a16="http://schemas.microsoft.com/office/drawing/2014/main" id="{64B700CD-AFFE-FA0D-95F7-CED8B74E9BA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a:extLst>
              <a:ext uri="{FF2B5EF4-FFF2-40B4-BE49-F238E27FC236}">
                <a16:creationId xmlns:a16="http://schemas.microsoft.com/office/drawing/2014/main" id="{FD349D48-8E20-CACF-614F-03B291A80250}"/>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CZ" altLang="en-CZ"/>
          </a:p>
        </p:txBody>
      </p:sp>
      <p:sp>
        <p:nvSpPr>
          <p:cNvPr id="37892" name="Slide Number Placeholder 3">
            <a:extLst>
              <a:ext uri="{FF2B5EF4-FFF2-40B4-BE49-F238E27FC236}">
                <a16:creationId xmlns:a16="http://schemas.microsoft.com/office/drawing/2014/main" id="{54EC0CF5-E1B9-1DFF-AE1D-917BA0B2156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DAD1BD79-26BB-5C40-82BA-636AEE4B89C2}" type="slidenum">
              <a:rPr lang="en-US" altLang="en-CZ"/>
              <a:pPr fontAlgn="base">
                <a:spcBef>
                  <a:spcPct val="0"/>
                </a:spcBef>
                <a:spcAft>
                  <a:spcPct val="0"/>
                </a:spcAft>
              </a:pPr>
              <a:t>19</a:t>
            </a:fld>
            <a:endParaRPr lang="en-US" altLang="en-CZ"/>
          </a:p>
        </p:txBody>
      </p:sp>
    </p:spTree>
    <p:extLst>
      <p:ext uri="{BB962C8B-B14F-4D97-AF65-F5344CB8AC3E}">
        <p14:creationId xmlns:p14="http://schemas.microsoft.com/office/powerpoint/2010/main" val="139659682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F4060C-6AD1-B322-06DE-B4B011B7013E}"/>
            </a:ext>
          </a:extLst>
        </p:cNvPr>
        <p:cNvGrpSpPr/>
        <p:nvPr/>
      </p:nvGrpSpPr>
      <p:grpSpPr>
        <a:xfrm>
          <a:off x="0" y="0"/>
          <a:ext cx="0" cy="0"/>
          <a:chOff x="0" y="0"/>
          <a:chExt cx="0" cy="0"/>
        </a:xfrm>
      </p:grpSpPr>
      <p:sp>
        <p:nvSpPr>
          <p:cNvPr id="37890" name="Slide Image Placeholder 1">
            <a:extLst>
              <a:ext uri="{FF2B5EF4-FFF2-40B4-BE49-F238E27FC236}">
                <a16:creationId xmlns:a16="http://schemas.microsoft.com/office/drawing/2014/main" id="{37384693-8BF4-00B1-464F-82F410CB7250}"/>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a:extLst>
              <a:ext uri="{FF2B5EF4-FFF2-40B4-BE49-F238E27FC236}">
                <a16:creationId xmlns:a16="http://schemas.microsoft.com/office/drawing/2014/main" id="{5FED1873-CD99-FF11-D8EB-1DE6415CB220}"/>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CZ" altLang="en-CZ"/>
          </a:p>
        </p:txBody>
      </p:sp>
      <p:sp>
        <p:nvSpPr>
          <p:cNvPr id="37892" name="Slide Number Placeholder 3">
            <a:extLst>
              <a:ext uri="{FF2B5EF4-FFF2-40B4-BE49-F238E27FC236}">
                <a16:creationId xmlns:a16="http://schemas.microsoft.com/office/drawing/2014/main" id="{BF07BA92-4991-D478-3638-5BDE94FDDFB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DAD1BD79-26BB-5C40-82BA-636AEE4B89C2}" type="slidenum">
              <a:rPr lang="en-US" altLang="en-CZ"/>
              <a:pPr fontAlgn="base">
                <a:spcBef>
                  <a:spcPct val="0"/>
                </a:spcBef>
                <a:spcAft>
                  <a:spcPct val="0"/>
                </a:spcAft>
              </a:pPr>
              <a:t>20</a:t>
            </a:fld>
            <a:endParaRPr lang="en-US" altLang="en-CZ"/>
          </a:p>
        </p:txBody>
      </p:sp>
    </p:spTree>
    <p:extLst>
      <p:ext uri="{BB962C8B-B14F-4D97-AF65-F5344CB8AC3E}">
        <p14:creationId xmlns:p14="http://schemas.microsoft.com/office/powerpoint/2010/main" val="38540435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55836E-E66B-68FB-A130-C7DD2A989382}"/>
            </a:ext>
          </a:extLst>
        </p:cNvPr>
        <p:cNvGrpSpPr/>
        <p:nvPr/>
      </p:nvGrpSpPr>
      <p:grpSpPr>
        <a:xfrm>
          <a:off x="0" y="0"/>
          <a:ext cx="0" cy="0"/>
          <a:chOff x="0" y="0"/>
          <a:chExt cx="0" cy="0"/>
        </a:xfrm>
      </p:grpSpPr>
      <p:sp>
        <p:nvSpPr>
          <p:cNvPr id="37890" name="Slide Image Placeholder 1">
            <a:extLst>
              <a:ext uri="{FF2B5EF4-FFF2-40B4-BE49-F238E27FC236}">
                <a16:creationId xmlns:a16="http://schemas.microsoft.com/office/drawing/2014/main" id="{E5431617-E87C-CF5C-4FC1-FCFFA94F119C}"/>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a:extLst>
              <a:ext uri="{FF2B5EF4-FFF2-40B4-BE49-F238E27FC236}">
                <a16:creationId xmlns:a16="http://schemas.microsoft.com/office/drawing/2014/main" id="{D47CB46F-61FF-A6C3-EDC4-EB26C27C4FF3}"/>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CZ" altLang="en-CZ"/>
          </a:p>
        </p:txBody>
      </p:sp>
      <p:sp>
        <p:nvSpPr>
          <p:cNvPr id="37892" name="Slide Number Placeholder 3">
            <a:extLst>
              <a:ext uri="{FF2B5EF4-FFF2-40B4-BE49-F238E27FC236}">
                <a16:creationId xmlns:a16="http://schemas.microsoft.com/office/drawing/2014/main" id="{8991FFAB-DB9A-50E4-8A48-DBF103CE497B}"/>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DAD1BD79-26BB-5C40-82BA-636AEE4B89C2}" type="slidenum">
              <a:rPr lang="en-US" altLang="en-CZ"/>
              <a:pPr fontAlgn="base">
                <a:spcBef>
                  <a:spcPct val="0"/>
                </a:spcBef>
                <a:spcAft>
                  <a:spcPct val="0"/>
                </a:spcAft>
              </a:pPr>
              <a:t>3</a:t>
            </a:fld>
            <a:endParaRPr lang="en-US" altLang="en-CZ"/>
          </a:p>
        </p:txBody>
      </p:sp>
    </p:spTree>
    <p:extLst>
      <p:ext uri="{BB962C8B-B14F-4D97-AF65-F5344CB8AC3E}">
        <p14:creationId xmlns:p14="http://schemas.microsoft.com/office/powerpoint/2010/main" val="95539285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CFEAA0-648D-10CC-355B-13EC21A0770E}"/>
            </a:ext>
          </a:extLst>
        </p:cNvPr>
        <p:cNvGrpSpPr/>
        <p:nvPr/>
      </p:nvGrpSpPr>
      <p:grpSpPr>
        <a:xfrm>
          <a:off x="0" y="0"/>
          <a:ext cx="0" cy="0"/>
          <a:chOff x="0" y="0"/>
          <a:chExt cx="0" cy="0"/>
        </a:xfrm>
      </p:grpSpPr>
      <p:sp>
        <p:nvSpPr>
          <p:cNvPr id="37890" name="Slide Image Placeholder 1">
            <a:extLst>
              <a:ext uri="{FF2B5EF4-FFF2-40B4-BE49-F238E27FC236}">
                <a16:creationId xmlns:a16="http://schemas.microsoft.com/office/drawing/2014/main" id="{EC926950-BEAA-FC97-08B7-C4A17C758286}"/>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a:extLst>
              <a:ext uri="{FF2B5EF4-FFF2-40B4-BE49-F238E27FC236}">
                <a16:creationId xmlns:a16="http://schemas.microsoft.com/office/drawing/2014/main" id="{0862C48B-4AB4-070B-B9EB-6DE59E4A3652}"/>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CZ" altLang="en-CZ"/>
          </a:p>
        </p:txBody>
      </p:sp>
      <p:sp>
        <p:nvSpPr>
          <p:cNvPr id="37892" name="Slide Number Placeholder 3">
            <a:extLst>
              <a:ext uri="{FF2B5EF4-FFF2-40B4-BE49-F238E27FC236}">
                <a16:creationId xmlns:a16="http://schemas.microsoft.com/office/drawing/2014/main" id="{36F24E9C-91EB-0102-FA82-8DFA2A0BE207}"/>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DAD1BD79-26BB-5C40-82BA-636AEE4B89C2}" type="slidenum">
              <a:rPr lang="en-US" altLang="en-CZ"/>
              <a:pPr fontAlgn="base">
                <a:spcBef>
                  <a:spcPct val="0"/>
                </a:spcBef>
                <a:spcAft>
                  <a:spcPct val="0"/>
                </a:spcAft>
              </a:pPr>
              <a:t>21</a:t>
            </a:fld>
            <a:endParaRPr lang="en-US" altLang="en-CZ"/>
          </a:p>
        </p:txBody>
      </p:sp>
    </p:spTree>
    <p:extLst>
      <p:ext uri="{BB962C8B-B14F-4D97-AF65-F5344CB8AC3E}">
        <p14:creationId xmlns:p14="http://schemas.microsoft.com/office/powerpoint/2010/main" val="211036974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69D3E8-9C19-9090-B626-ED141DDD5093}"/>
            </a:ext>
          </a:extLst>
        </p:cNvPr>
        <p:cNvGrpSpPr/>
        <p:nvPr/>
      </p:nvGrpSpPr>
      <p:grpSpPr>
        <a:xfrm>
          <a:off x="0" y="0"/>
          <a:ext cx="0" cy="0"/>
          <a:chOff x="0" y="0"/>
          <a:chExt cx="0" cy="0"/>
        </a:xfrm>
      </p:grpSpPr>
      <p:sp>
        <p:nvSpPr>
          <p:cNvPr id="37890" name="Slide Image Placeholder 1">
            <a:extLst>
              <a:ext uri="{FF2B5EF4-FFF2-40B4-BE49-F238E27FC236}">
                <a16:creationId xmlns:a16="http://schemas.microsoft.com/office/drawing/2014/main" id="{C1C7C163-30F7-19EF-8D5C-7BF465503EB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a:extLst>
              <a:ext uri="{FF2B5EF4-FFF2-40B4-BE49-F238E27FC236}">
                <a16:creationId xmlns:a16="http://schemas.microsoft.com/office/drawing/2014/main" id="{2868E9BC-EBAF-C87D-3ECA-C7DAF01F79D3}"/>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CZ" altLang="en-CZ"/>
          </a:p>
        </p:txBody>
      </p:sp>
      <p:sp>
        <p:nvSpPr>
          <p:cNvPr id="37892" name="Slide Number Placeholder 3">
            <a:extLst>
              <a:ext uri="{FF2B5EF4-FFF2-40B4-BE49-F238E27FC236}">
                <a16:creationId xmlns:a16="http://schemas.microsoft.com/office/drawing/2014/main" id="{4C031608-E7E3-9154-2CEF-BF57C3A6B1C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DAD1BD79-26BB-5C40-82BA-636AEE4B89C2}" type="slidenum">
              <a:rPr lang="en-US" altLang="en-CZ"/>
              <a:pPr fontAlgn="base">
                <a:spcBef>
                  <a:spcPct val="0"/>
                </a:spcBef>
                <a:spcAft>
                  <a:spcPct val="0"/>
                </a:spcAft>
              </a:pPr>
              <a:t>22</a:t>
            </a:fld>
            <a:endParaRPr lang="en-US" altLang="en-CZ"/>
          </a:p>
        </p:txBody>
      </p:sp>
    </p:spTree>
    <p:extLst>
      <p:ext uri="{BB962C8B-B14F-4D97-AF65-F5344CB8AC3E}">
        <p14:creationId xmlns:p14="http://schemas.microsoft.com/office/powerpoint/2010/main" val="155468102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A89F35-65DC-C9FE-2277-E05EB4CC4117}"/>
            </a:ext>
          </a:extLst>
        </p:cNvPr>
        <p:cNvGrpSpPr/>
        <p:nvPr/>
      </p:nvGrpSpPr>
      <p:grpSpPr>
        <a:xfrm>
          <a:off x="0" y="0"/>
          <a:ext cx="0" cy="0"/>
          <a:chOff x="0" y="0"/>
          <a:chExt cx="0" cy="0"/>
        </a:xfrm>
      </p:grpSpPr>
      <p:sp>
        <p:nvSpPr>
          <p:cNvPr id="37890" name="Slide Image Placeholder 1">
            <a:extLst>
              <a:ext uri="{FF2B5EF4-FFF2-40B4-BE49-F238E27FC236}">
                <a16:creationId xmlns:a16="http://schemas.microsoft.com/office/drawing/2014/main" id="{8D0BADBC-06D3-BE92-811E-E22372EAA93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a:extLst>
              <a:ext uri="{FF2B5EF4-FFF2-40B4-BE49-F238E27FC236}">
                <a16:creationId xmlns:a16="http://schemas.microsoft.com/office/drawing/2014/main" id="{9AEBC752-E262-A1C1-093B-7AD4F421129B}"/>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CZ" altLang="en-CZ"/>
          </a:p>
        </p:txBody>
      </p:sp>
      <p:sp>
        <p:nvSpPr>
          <p:cNvPr id="37892" name="Slide Number Placeholder 3">
            <a:extLst>
              <a:ext uri="{FF2B5EF4-FFF2-40B4-BE49-F238E27FC236}">
                <a16:creationId xmlns:a16="http://schemas.microsoft.com/office/drawing/2014/main" id="{4AF9CF93-24AB-C60C-39D3-312FC4031EEF}"/>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DAD1BD79-26BB-5C40-82BA-636AEE4B89C2}" type="slidenum">
              <a:rPr lang="en-US" altLang="en-CZ"/>
              <a:pPr fontAlgn="base">
                <a:spcBef>
                  <a:spcPct val="0"/>
                </a:spcBef>
                <a:spcAft>
                  <a:spcPct val="0"/>
                </a:spcAft>
              </a:pPr>
              <a:t>23</a:t>
            </a:fld>
            <a:endParaRPr lang="en-US" altLang="en-CZ"/>
          </a:p>
        </p:txBody>
      </p:sp>
    </p:spTree>
    <p:extLst>
      <p:ext uri="{BB962C8B-B14F-4D97-AF65-F5344CB8AC3E}">
        <p14:creationId xmlns:p14="http://schemas.microsoft.com/office/powerpoint/2010/main" val="76736295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D44A15-1301-EA12-7990-246C609E899F}"/>
            </a:ext>
          </a:extLst>
        </p:cNvPr>
        <p:cNvGrpSpPr/>
        <p:nvPr/>
      </p:nvGrpSpPr>
      <p:grpSpPr>
        <a:xfrm>
          <a:off x="0" y="0"/>
          <a:ext cx="0" cy="0"/>
          <a:chOff x="0" y="0"/>
          <a:chExt cx="0" cy="0"/>
        </a:xfrm>
      </p:grpSpPr>
      <p:sp>
        <p:nvSpPr>
          <p:cNvPr id="37890" name="Slide Image Placeholder 1">
            <a:extLst>
              <a:ext uri="{FF2B5EF4-FFF2-40B4-BE49-F238E27FC236}">
                <a16:creationId xmlns:a16="http://schemas.microsoft.com/office/drawing/2014/main" id="{39D07432-B041-95D3-AE93-867ABE3BB1F5}"/>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a:extLst>
              <a:ext uri="{FF2B5EF4-FFF2-40B4-BE49-F238E27FC236}">
                <a16:creationId xmlns:a16="http://schemas.microsoft.com/office/drawing/2014/main" id="{B388DB7E-7961-6F72-3A97-44079A5E0034}"/>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CZ" altLang="en-CZ"/>
          </a:p>
        </p:txBody>
      </p:sp>
      <p:sp>
        <p:nvSpPr>
          <p:cNvPr id="37892" name="Slide Number Placeholder 3">
            <a:extLst>
              <a:ext uri="{FF2B5EF4-FFF2-40B4-BE49-F238E27FC236}">
                <a16:creationId xmlns:a16="http://schemas.microsoft.com/office/drawing/2014/main" id="{D4B500BA-612E-2789-9B5C-334BBEBCA8A2}"/>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DAD1BD79-26BB-5C40-82BA-636AEE4B89C2}" type="slidenum">
              <a:rPr lang="en-US" altLang="en-CZ"/>
              <a:pPr fontAlgn="base">
                <a:spcBef>
                  <a:spcPct val="0"/>
                </a:spcBef>
                <a:spcAft>
                  <a:spcPct val="0"/>
                </a:spcAft>
              </a:pPr>
              <a:t>24</a:t>
            </a:fld>
            <a:endParaRPr lang="en-US" altLang="en-CZ"/>
          </a:p>
        </p:txBody>
      </p:sp>
    </p:spTree>
    <p:extLst>
      <p:ext uri="{BB962C8B-B14F-4D97-AF65-F5344CB8AC3E}">
        <p14:creationId xmlns:p14="http://schemas.microsoft.com/office/powerpoint/2010/main" val="177050491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17584D-C45C-8CBF-212F-69593AB7B1BE}"/>
            </a:ext>
          </a:extLst>
        </p:cNvPr>
        <p:cNvGrpSpPr/>
        <p:nvPr/>
      </p:nvGrpSpPr>
      <p:grpSpPr>
        <a:xfrm>
          <a:off x="0" y="0"/>
          <a:ext cx="0" cy="0"/>
          <a:chOff x="0" y="0"/>
          <a:chExt cx="0" cy="0"/>
        </a:xfrm>
      </p:grpSpPr>
      <p:sp>
        <p:nvSpPr>
          <p:cNvPr id="37890" name="Slide Image Placeholder 1">
            <a:extLst>
              <a:ext uri="{FF2B5EF4-FFF2-40B4-BE49-F238E27FC236}">
                <a16:creationId xmlns:a16="http://schemas.microsoft.com/office/drawing/2014/main" id="{160AE17B-AE55-A858-EC4D-71378C3D2CB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a:extLst>
              <a:ext uri="{FF2B5EF4-FFF2-40B4-BE49-F238E27FC236}">
                <a16:creationId xmlns:a16="http://schemas.microsoft.com/office/drawing/2014/main" id="{DC86237C-7C23-F5F8-1497-C403E5EB3C71}"/>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CZ" altLang="en-CZ"/>
          </a:p>
        </p:txBody>
      </p:sp>
      <p:sp>
        <p:nvSpPr>
          <p:cNvPr id="37892" name="Slide Number Placeholder 3">
            <a:extLst>
              <a:ext uri="{FF2B5EF4-FFF2-40B4-BE49-F238E27FC236}">
                <a16:creationId xmlns:a16="http://schemas.microsoft.com/office/drawing/2014/main" id="{10BD3ED9-D225-C004-526E-72638BCDBC5F}"/>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DAD1BD79-26BB-5C40-82BA-636AEE4B89C2}" type="slidenum">
              <a:rPr lang="en-US" altLang="en-CZ"/>
              <a:pPr fontAlgn="base">
                <a:spcBef>
                  <a:spcPct val="0"/>
                </a:spcBef>
                <a:spcAft>
                  <a:spcPct val="0"/>
                </a:spcAft>
              </a:pPr>
              <a:t>25</a:t>
            </a:fld>
            <a:endParaRPr lang="en-US" altLang="en-CZ"/>
          </a:p>
        </p:txBody>
      </p:sp>
    </p:spTree>
    <p:extLst>
      <p:ext uri="{BB962C8B-B14F-4D97-AF65-F5344CB8AC3E}">
        <p14:creationId xmlns:p14="http://schemas.microsoft.com/office/powerpoint/2010/main" val="24100826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82E8B0-DDF4-919B-D63F-36DFC089475B}"/>
            </a:ext>
          </a:extLst>
        </p:cNvPr>
        <p:cNvGrpSpPr/>
        <p:nvPr/>
      </p:nvGrpSpPr>
      <p:grpSpPr>
        <a:xfrm>
          <a:off x="0" y="0"/>
          <a:ext cx="0" cy="0"/>
          <a:chOff x="0" y="0"/>
          <a:chExt cx="0" cy="0"/>
        </a:xfrm>
      </p:grpSpPr>
      <p:sp>
        <p:nvSpPr>
          <p:cNvPr id="37890" name="Slide Image Placeholder 1">
            <a:extLst>
              <a:ext uri="{FF2B5EF4-FFF2-40B4-BE49-F238E27FC236}">
                <a16:creationId xmlns:a16="http://schemas.microsoft.com/office/drawing/2014/main" id="{19078566-F019-E410-C5A4-F2F98F57A66E}"/>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a:extLst>
              <a:ext uri="{FF2B5EF4-FFF2-40B4-BE49-F238E27FC236}">
                <a16:creationId xmlns:a16="http://schemas.microsoft.com/office/drawing/2014/main" id="{B0BD8269-7882-94F0-E9E0-DE033B2FF293}"/>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CZ" altLang="en-CZ"/>
          </a:p>
        </p:txBody>
      </p:sp>
      <p:sp>
        <p:nvSpPr>
          <p:cNvPr id="37892" name="Slide Number Placeholder 3">
            <a:extLst>
              <a:ext uri="{FF2B5EF4-FFF2-40B4-BE49-F238E27FC236}">
                <a16:creationId xmlns:a16="http://schemas.microsoft.com/office/drawing/2014/main" id="{A2AAABA0-D163-064F-9AAC-1FEF1AF510FF}"/>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DAD1BD79-26BB-5C40-82BA-636AEE4B89C2}" type="slidenum">
              <a:rPr lang="en-US" altLang="en-CZ"/>
              <a:pPr fontAlgn="base">
                <a:spcBef>
                  <a:spcPct val="0"/>
                </a:spcBef>
                <a:spcAft>
                  <a:spcPct val="0"/>
                </a:spcAft>
              </a:pPr>
              <a:t>4</a:t>
            </a:fld>
            <a:endParaRPr lang="en-US" altLang="en-CZ"/>
          </a:p>
        </p:txBody>
      </p:sp>
    </p:spTree>
    <p:extLst>
      <p:ext uri="{BB962C8B-B14F-4D97-AF65-F5344CB8AC3E}">
        <p14:creationId xmlns:p14="http://schemas.microsoft.com/office/powerpoint/2010/main" val="22743083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79DF8E-9AF7-3464-A762-0D8DEB893ECC}"/>
            </a:ext>
          </a:extLst>
        </p:cNvPr>
        <p:cNvGrpSpPr/>
        <p:nvPr/>
      </p:nvGrpSpPr>
      <p:grpSpPr>
        <a:xfrm>
          <a:off x="0" y="0"/>
          <a:ext cx="0" cy="0"/>
          <a:chOff x="0" y="0"/>
          <a:chExt cx="0" cy="0"/>
        </a:xfrm>
      </p:grpSpPr>
      <p:sp>
        <p:nvSpPr>
          <p:cNvPr id="37890" name="Slide Image Placeholder 1">
            <a:extLst>
              <a:ext uri="{FF2B5EF4-FFF2-40B4-BE49-F238E27FC236}">
                <a16:creationId xmlns:a16="http://schemas.microsoft.com/office/drawing/2014/main" id="{E9D93602-6DEA-E8F3-42F3-00DA6940B5A6}"/>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a:extLst>
              <a:ext uri="{FF2B5EF4-FFF2-40B4-BE49-F238E27FC236}">
                <a16:creationId xmlns:a16="http://schemas.microsoft.com/office/drawing/2014/main" id="{1460BFDD-8911-CB1A-31F5-8BD5647AE5BE}"/>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CZ" altLang="en-CZ"/>
          </a:p>
        </p:txBody>
      </p:sp>
      <p:sp>
        <p:nvSpPr>
          <p:cNvPr id="37892" name="Slide Number Placeholder 3">
            <a:extLst>
              <a:ext uri="{FF2B5EF4-FFF2-40B4-BE49-F238E27FC236}">
                <a16:creationId xmlns:a16="http://schemas.microsoft.com/office/drawing/2014/main" id="{AF6130A9-82F8-03B3-D2B7-ABDE2ACEE0B3}"/>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DAD1BD79-26BB-5C40-82BA-636AEE4B89C2}" type="slidenum">
              <a:rPr lang="en-US" altLang="en-CZ"/>
              <a:pPr fontAlgn="base">
                <a:spcBef>
                  <a:spcPct val="0"/>
                </a:spcBef>
                <a:spcAft>
                  <a:spcPct val="0"/>
                </a:spcAft>
              </a:pPr>
              <a:t>5</a:t>
            </a:fld>
            <a:endParaRPr lang="en-US" altLang="en-CZ"/>
          </a:p>
        </p:txBody>
      </p:sp>
    </p:spTree>
    <p:extLst>
      <p:ext uri="{BB962C8B-B14F-4D97-AF65-F5344CB8AC3E}">
        <p14:creationId xmlns:p14="http://schemas.microsoft.com/office/powerpoint/2010/main" val="28517192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BE9A16-2417-945C-5686-7267375081B5}"/>
            </a:ext>
          </a:extLst>
        </p:cNvPr>
        <p:cNvGrpSpPr/>
        <p:nvPr/>
      </p:nvGrpSpPr>
      <p:grpSpPr>
        <a:xfrm>
          <a:off x="0" y="0"/>
          <a:ext cx="0" cy="0"/>
          <a:chOff x="0" y="0"/>
          <a:chExt cx="0" cy="0"/>
        </a:xfrm>
      </p:grpSpPr>
      <p:sp>
        <p:nvSpPr>
          <p:cNvPr id="37890" name="Slide Image Placeholder 1">
            <a:extLst>
              <a:ext uri="{FF2B5EF4-FFF2-40B4-BE49-F238E27FC236}">
                <a16:creationId xmlns:a16="http://schemas.microsoft.com/office/drawing/2014/main" id="{255921DB-ACA7-D2ED-7819-CCE26618A941}"/>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a:extLst>
              <a:ext uri="{FF2B5EF4-FFF2-40B4-BE49-F238E27FC236}">
                <a16:creationId xmlns:a16="http://schemas.microsoft.com/office/drawing/2014/main" id="{07DAF70E-BA02-F761-541F-79AE1142DD4F}"/>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CZ" altLang="en-CZ"/>
          </a:p>
        </p:txBody>
      </p:sp>
      <p:sp>
        <p:nvSpPr>
          <p:cNvPr id="37892" name="Slide Number Placeholder 3">
            <a:extLst>
              <a:ext uri="{FF2B5EF4-FFF2-40B4-BE49-F238E27FC236}">
                <a16:creationId xmlns:a16="http://schemas.microsoft.com/office/drawing/2014/main" id="{697551EF-8A7B-843B-76CD-6F8F4A5E9813}"/>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DAD1BD79-26BB-5C40-82BA-636AEE4B89C2}" type="slidenum">
              <a:rPr lang="en-US" altLang="en-CZ"/>
              <a:pPr fontAlgn="base">
                <a:spcBef>
                  <a:spcPct val="0"/>
                </a:spcBef>
                <a:spcAft>
                  <a:spcPct val="0"/>
                </a:spcAft>
              </a:pPr>
              <a:t>6</a:t>
            </a:fld>
            <a:endParaRPr lang="en-US" altLang="en-CZ"/>
          </a:p>
        </p:txBody>
      </p:sp>
    </p:spTree>
    <p:extLst>
      <p:ext uri="{BB962C8B-B14F-4D97-AF65-F5344CB8AC3E}">
        <p14:creationId xmlns:p14="http://schemas.microsoft.com/office/powerpoint/2010/main" val="13509605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2CDCF0-FDC7-96F5-A7A6-5AA8B6B00DFA}"/>
            </a:ext>
          </a:extLst>
        </p:cNvPr>
        <p:cNvGrpSpPr/>
        <p:nvPr/>
      </p:nvGrpSpPr>
      <p:grpSpPr>
        <a:xfrm>
          <a:off x="0" y="0"/>
          <a:ext cx="0" cy="0"/>
          <a:chOff x="0" y="0"/>
          <a:chExt cx="0" cy="0"/>
        </a:xfrm>
      </p:grpSpPr>
      <p:sp>
        <p:nvSpPr>
          <p:cNvPr id="37890" name="Slide Image Placeholder 1">
            <a:extLst>
              <a:ext uri="{FF2B5EF4-FFF2-40B4-BE49-F238E27FC236}">
                <a16:creationId xmlns:a16="http://schemas.microsoft.com/office/drawing/2014/main" id="{58CC9331-42C7-2915-7595-B3C02E78ED4F}"/>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a:extLst>
              <a:ext uri="{FF2B5EF4-FFF2-40B4-BE49-F238E27FC236}">
                <a16:creationId xmlns:a16="http://schemas.microsoft.com/office/drawing/2014/main" id="{FA2433AA-D778-6105-55B7-4439D06DCD4D}"/>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CZ" altLang="en-CZ"/>
          </a:p>
        </p:txBody>
      </p:sp>
      <p:sp>
        <p:nvSpPr>
          <p:cNvPr id="37892" name="Slide Number Placeholder 3">
            <a:extLst>
              <a:ext uri="{FF2B5EF4-FFF2-40B4-BE49-F238E27FC236}">
                <a16:creationId xmlns:a16="http://schemas.microsoft.com/office/drawing/2014/main" id="{021B425A-4347-71D6-878B-1A84B4D5C0B3}"/>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DAD1BD79-26BB-5C40-82BA-636AEE4B89C2}" type="slidenum">
              <a:rPr lang="en-US" altLang="en-CZ"/>
              <a:pPr fontAlgn="base">
                <a:spcBef>
                  <a:spcPct val="0"/>
                </a:spcBef>
                <a:spcAft>
                  <a:spcPct val="0"/>
                </a:spcAft>
              </a:pPr>
              <a:t>7</a:t>
            </a:fld>
            <a:endParaRPr lang="en-US" altLang="en-CZ"/>
          </a:p>
        </p:txBody>
      </p:sp>
    </p:spTree>
    <p:extLst>
      <p:ext uri="{BB962C8B-B14F-4D97-AF65-F5344CB8AC3E}">
        <p14:creationId xmlns:p14="http://schemas.microsoft.com/office/powerpoint/2010/main" val="35779524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A0180D-ECEC-A126-1AC9-0FEDB3E780A2}"/>
            </a:ext>
          </a:extLst>
        </p:cNvPr>
        <p:cNvGrpSpPr/>
        <p:nvPr/>
      </p:nvGrpSpPr>
      <p:grpSpPr>
        <a:xfrm>
          <a:off x="0" y="0"/>
          <a:ext cx="0" cy="0"/>
          <a:chOff x="0" y="0"/>
          <a:chExt cx="0" cy="0"/>
        </a:xfrm>
      </p:grpSpPr>
      <p:sp>
        <p:nvSpPr>
          <p:cNvPr id="37890" name="Slide Image Placeholder 1">
            <a:extLst>
              <a:ext uri="{FF2B5EF4-FFF2-40B4-BE49-F238E27FC236}">
                <a16:creationId xmlns:a16="http://schemas.microsoft.com/office/drawing/2014/main" id="{D4E4080A-27E3-C7C4-7A37-C54B9D8BBA67}"/>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a:extLst>
              <a:ext uri="{FF2B5EF4-FFF2-40B4-BE49-F238E27FC236}">
                <a16:creationId xmlns:a16="http://schemas.microsoft.com/office/drawing/2014/main" id="{0728728B-C738-E185-DF75-2380E32D6F5B}"/>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CZ" altLang="en-CZ"/>
          </a:p>
        </p:txBody>
      </p:sp>
      <p:sp>
        <p:nvSpPr>
          <p:cNvPr id="37892" name="Slide Number Placeholder 3">
            <a:extLst>
              <a:ext uri="{FF2B5EF4-FFF2-40B4-BE49-F238E27FC236}">
                <a16:creationId xmlns:a16="http://schemas.microsoft.com/office/drawing/2014/main" id="{7B8AC4AA-3510-C036-A50A-6DA0BD67AEAD}"/>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DAD1BD79-26BB-5C40-82BA-636AEE4B89C2}" type="slidenum">
              <a:rPr lang="en-US" altLang="en-CZ"/>
              <a:pPr fontAlgn="base">
                <a:spcBef>
                  <a:spcPct val="0"/>
                </a:spcBef>
                <a:spcAft>
                  <a:spcPct val="0"/>
                </a:spcAft>
              </a:pPr>
              <a:t>8</a:t>
            </a:fld>
            <a:endParaRPr lang="en-US" altLang="en-CZ"/>
          </a:p>
        </p:txBody>
      </p:sp>
    </p:spTree>
    <p:extLst>
      <p:ext uri="{BB962C8B-B14F-4D97-AF65-F5344CB8AC3E}">
        <p14:creationId xmlns:p14="http://schemas.microsoft.com/office/powerpoint/2010/main" val="16624716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ED14AC-2AD8-B6F1-D3F6-2D88AF318A60}"/>
            </a:ext>
          </a:extLst>
        </p:cNvPr>
        <p:cNvGrpSpPr/>
        <p:nvPr/>
      </p:nvGrpSpPr>
      <p:grpSpPr>
        <a:xfrm>
          <a:off x="0" y="0"/>
          <a:ext cx="0" cy="0"/>
          <a:chOff x="0" y="0"/>
          <a:chExt cx="0" cy="0"/>
        </a:xfrm>
      </p:grpSpPr>
      <p:sp>
        <p:nvSpPr>
          <p:cNvPr id="37890" name="Slide Image Placeholder 1">
            <a:extLst>
              <a:ext uri="{FF2B5EF4-FFF2-40B4-BE49-F238E27FC236}">
                <a16:creationId xmlns:a16="http://schemas.microsoft.com/office/drawing/2014/main" id="{FAF7E20C-7119-A23F-2AE1-D5D7F6EC98EB}"/>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a:extLst>
              <a:ext uri="{FF2B5EF4-FFF2-40B4-BE49-F238E27FC236}">
                <a16:creationId xmlns:a16="http://schemas.microsoft.com/office/drawing/2014/main" id="{749C082F-B4AB-1790-E41D-11533179C1DC}"/>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CZ" altLang="en-CZ"/>
          </a:p>
        </p:txBody>
      </p:sp>
      <p:sp>
        <p:nvSpPr>
          <p:cNvPr id="37892" name="Slide Number Placeholder 3">
            <a:extLst>
              <a:ext uri="{FF2B5EF4-FFF2-40B4-BE49-F238E27FC236}">
                <a16:creationId xmlns:a16="http://schemas.microsoft.com/office/drawing/2014/main" id="{F0619A4E-3405-5060-B380-D6A5ED734254}"/>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DAD1BD79-26BB-5C40-82BA-636AEE4B89C2}" type="slidenum">
              <a:rPr lang="en-US" altLang="en-CZ"/>
              <a:pPr fontAlgn="base">
                <a:spcBef>
                  <a:spcPct val="0"/>
                </a:spcBef>
                <a:spcAft>
                  <a:spcPct val="0"/>
                </a:spcAft>
              </a:pPr>
              <a:t>9</a:t>
            </a:fld>
            <a:endParaRPr lang="en-US" altLang="en-CZ"/>
          </a:p>
        </p:txBody>
      </p:sp>
    </p:spTree>
    <p:extLst>
      <p:ext uri="{BB962C8B-B14F-4D97-AF65-F5344CB8AC3E}">
        <p14:creationId xmlns:p14="http://schemas.microsoft.com/office/powerpoint/2010/main" val="146714616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07CFC1-F407-5A0B-5DBF-A3BB0F276018}"/>
            </a:ext>
          </a:extLst>
        </p:cNvPr>
        <p:cNvGrpSpPr/>
        <p:nvPr/>
      </p:nvGrpSpPr>
      <p:grpSpPr>
        <a:xfrm>
          <a:off x="0" y="0"/>
          <a:ext cx="0" cy="0"/>
          <a:chOff x="0" y="0"/>
          <a:chExt cx="0" cy="0"/>
        </a:xfrm>
      </p:grpSpPr>
      <p:sp>
        <p:nvSpPr>
          <p:cNvPr id="37890" name="Slide Image Placeholder 1">
            <a:extLst>
              <a:ext uri="{FF2B5EF4-FFF2-40B4-BE49-F238E27FC236}">
                <a16:creationId xmlns:a16="http://schemas.microsoft.com/office/drawing/2014/main" id="{0576D5AD-97C9-EC8E-8365-0C386500B9F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a:extLst>
              <a:ext uri="{FF2B5EF4-FFF2-40B4-BE49-F238E27FC236}">
                <a16:creationId xmlns:a16="http://schemas.microsoft.com/office/drawing/2014/main" id="{E7D22A20-F467-F6BF-3C87-90D9BD2785F7}"/>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CZ" altLang="en-CZ"/>
          </a:p>
        </p:txBody>
      </p:sp>
      <p:sp>
        <p:nvSpPr>
          <p:cNvPr id="37892" name="Slide Number Placeholder 3">
            <a:extLst>
              <a:ext uri="{FF2B5EF4-FFF2-40B4-BE49-F238E27FC236}">
                <a16:creationId xmlns:a16="http://schemas.microsoft.com/office/drawing/2014/main" id="{40390071-BADB-F93E-7D99-32029956150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DAD1BD79-26BB-5C40-82BA-636AEE4B89C2}" type="slidenum">
              <a:rPr lang="en-US" altLang="en-CZ"/>
              <a:pPr fontAlgn="base">
                <a:spcBef>
                  <a:spcPct val="0"/>
                </a:spcBef>
                <a:spcAft>
                  <a:spcPct val="0"/>
                </a:spcAft>
              </a:pPr>
              <a:t>10</a:t>
            </a:fld>
            <a:endParaRPr lang="en-US" altLang="en-CZ"/>
          </a:p>
        </p:txBody>
      </p:sp>
    </p:spTree>
    <p:extLst>
      <p:ext uri="{BB962C8B-B14F-4D97-AF65-F5344CB8AC3E}">
        <p14:creationId xmlns:p14="http://schemas.microsoft.com/office/powerpoint/2010/main" val="22911701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Picture Placeholder 7"/>
          <p:cNvSpPr>
            <a:spLocks noGrp="1"/>
          </p:cNvSpPr>
          <p:nvPr>
            <p:ph type="pic" sz="quarter" idx="10"/>
          </p:nvPr>
        </p:nvSpPr>
        <p:spPr>
          <a:xfrm>
            <a:off x="0" y="0"/>
            <a:ext cx="12192000" cy="6858000"/>
          </a:xfrm>
          <a:pattFill prst="pct10">
            <a:fgClr>
              <a:schemeClr val="accent1"/>
            </a:fgClr>
            <a:bgClr>
              <a:schemeClr val="bg1"/>
            </a:bgClr>
          </a:pattFill>
        </p:spPr>
        <p:txBody>
          <a:bodyPr rtlCol="0">
            <a:normAutofit/>
          </a:bodyPr>
          <a:lstStyle/>
          <a:p>
            <a:pPr lvl="0"/>
            <a:endParaRPr lang="en-US" noProof="0"/>
          </a:p>
        </p:txBody>
      </p:sp>
    </p:spTree>
    <p:extLst>
      <p:ext uri="{BB962C8B-B14F-4D97-AF65-F5344CB8AC3E}">
        <p14:creationId xmlns:p14="http://schemas.microsoft.com/office/powerpoint/2010/main" val="4268641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8_Custom Layout">
    <p:spTree>
      <p:nvGrpSpPr>
        <p:cNvPr id="1" name=""/>
        <p:cNvGrpSpPr/>
        <p:nvPr/>
      </p:nvGrpSpPr>
      <p:grpSpPr>
        <a:xfrm>
          <a:off x="0" y="0"/>
          <a:ext cx="0" cy="0"/>
          <a:chOff x="0" y="0"/>
          <a:chExt cx="0" cy="0"/>
        </a:xfrm>
      </p:grpSpPr>
      <p:sp>
        <p:nvSpPr>
          <p:cNvPr id="6" name="Picture Placeholder 6"/>
          <p:cNvSpPr>
            <a:spLocks noGrp="1"/>
          </p:cNvSpPr>
          <p:nvPr>
            <p:ph type="pic" sz="quarter" idx="10"/>
          </p:nvPr>
        </p:nvSpPr>
        <p:spPr>
          <a:xfrm>
            <a:off x="723900" y="2984500"/>
            <a:ext cx="2489200" cy="2133600"/>
          </a:xfrm>
          <a:pattFill prst="pct10">
            <a:fgClr>
              <a:schemeClr val="accent1"/>
            </a:fgClr>
            <a:bgClr>
              <a:schemeClr val="bg1"/>
            </a:bgClr>
          </a:pattFill>
        </p:spPr>
        <p:txBody>
          <a:bodyPr rtlCol="0">
            <a:normAutofit/>
          </a:bodyPr>
          <a:lstStyle/>
          <a:p>
            <a:pPr lvl="0"/>
            <a:endParaRPr lang="en-US" noProof="0"/>
          </a:p>
        </p:txBody>
      </p:sp>
      <p:sp>
        <p:nvSpPr>
          <p:cNvPr id="7" name="Picture Placeholder 6"/>
          <p:cNvSpPr>
            <a:spLocks noGrp="1"/>
          </p:cNvSpPr>
          <p:nvPr>
            <p:ph type="pic" sz="quarter" idx="11"/>
          </p:nvPr>
        </p:nvSpPr>
        <p:spPr>
          <a:xfrm>
            <a:off x="3479800" y="2984500"/>
            <a:ext cx="2489200" cy="2133600"/>
          </a:xfrm>
          <a:pattFill prst="pct10">
            <a:fgClr>
              <a:schemeClr val="accent1"/>
            </a:fgClr>
            <a:bgClr>
              <a:schemeClr val="bg1"/>
            </a:bgClr>
          </a:pattFill>
        </p:spPr>
        <p:txBody>
          <a:bodyPr rtlCol="0">
            <a:normAutofit/>
          </a:bodyPr>
          <a:lstStyle/>
          <a:p>
            <a:pPr lvl="0"/>
            <a:endParaRPr lang="en-US" noProof="0"/>
          </a:p>
        </p:txBody>
      </p:sp>
      <p:sp>
        <p:nvSpPr>
          <p:cNvPr id="8" name="Picture Placeholder 6"/>
          <p:cNvSpPr>
            <a:spLocks noGrp="1"/>
          </p:cNvSpPr>
          <p:nvPr>
            <p:ph type="pic" sz="quarter" idx="12"/>
          </p:nvPr>
        </p:nvSpPr>
        <p:spPr>
          <a:xfrm>
            <a:off x="6235700" y="2984500"/>
            <a:ext cx="2489200" cy="2133600"/>
          </a:xfrm>
          <a:pattFill prst="pct10">
            <a:fgClr>
              <a:schemeClr val="accent1"/>
            </a:fgClr>
            <a:bgClr>
              <a:schemeClr val="bg1"/>
            </a:bgClr>
          </a:pattFill>
        </p:spPr>
        <p:txBody>
          <a:bodyPr rtlCol="0">
            <a:normAutofit/>
          </a:bodyPr>
          <a:lstStyle/>
          <a:p>
            <a:pPr lvl="0"/>
            <a:endParaRPr lang="en-US" noProof="0"/>
          </a:p>
        </p:txBody>
      </p:sp>
      <p:sp>
        <p:nvSpPr>
          <p:cNvPr id="9" name="Picture Placeholder 6"/>
          <p:cNvSpPr>
            <a:spLocks noGrp="1"/>
          </p:cNvSpPr>
          <p:nvPr>
            <p:ph type="pic" sz="quarter" idx="13"/>
          </p:nvPr>
        </p:nvSpPr>
        <p:spPr>
          <a:xfrm>
            <a:off x="8991600" y="2984500"/>
            <a:ext cx="2489200" cy="2133600"/>
          </a:xfrm>
          <a:pattFill prst="pct10">
            <a:fgClr>
              <a:schemeClr val="accent1"/>
            </a:fgClr>
            <a:bgClr>
              <a:schemeClr val="bg1"/>
            </a:bgClr>
          </a:pattFill>
        </p:spPr>
        <p:txBody>
          <a:bodyPr rtlCol="0">
            <a:normAutofit/>
          </a:bodyPr>
          <a:lstStyle/>
          <a:p>
            <a:pPr lvl="0"/>
            <a:endParaRPr lang="en-US" noProof="0"/>
          </a:p>
        </p:txBody>
      </p:sp>
    </p:spTree>
    <p:extLst>
      <p:ext uri="{BB962C8B-B14F-4D97-AF65-F5344CB8AC3E}">
        <p14:creationId xmlns:p14="http://schemas.microsoft.com/office/powerpoint/2010/main" val="33264367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9_Custom Layout">
    <p:spTree>
      <p:nvGrpSpPr>
        <p:cNvPr id="1" name=""/>
        <p:cNvGrpSpPr/>
        <p:nvPr/>
      </p:nvGrpSpPr>
      <p:grpSpPr>
        <a:xfrm>
          <a:off x="0" y="0"/>
          <a:ext cx="0" cy="0"/>
          <a:chOff x="0" y="0"/>
          <a:chExt cx="0" cy="0"/>
        </a:xfrm>
      </p:grpSpPr>
      <p:sp>
        <p:nvSpPr>
          <p:cNvPr id="6" name="Picture Placeholder 2"/>
          <p:cNvSpPr>
            <a:spLocks noGrp="1"/>
          </p:cNvSpPr>
          <p:nvPr>
            <p:ph type="pic" sz="quarter" idx="10"/>
          </p:nvPr>
        </p:nvSpPr>
        <p:spPr>
          <a:xfrm>
            <a:off x="1100806" y="2012701"/>
            <a:ext cx="1908000" cy="1908000"/>
          </a:xfrm>
          <a:pattFill prst="pct10">
            <a:fgClr>
              <a:schemeClr val="accent1"/>
            </a:fgClr>
            <a:bgClr>
              <a:schemeClr val="bg1"/>
            </a:bgClr>
          </a:pattFill>
        </p:spPr>
      </p:sp>
      <p:sp>
        <p:nvSpPr>
          <p:cNvPr id="7" name="Picture Placeholder 3"/>
          <p:cNvSpPr>
            <a:spLocks noGrp="1"/>
          </p:cNvSpPr>
          <p:nvPr>
            <p:ph type="pic" sz="quarter" idx="12"/>
          </p:nvPr>
        </p:nvSpPr>
        <p:spPr>
          <a:xfrm>
            <a:off x="6378708" y="2012701"/>
            <a:ext cx="1908000" cy="1908000"/>
          </a:xfrm>
          <a:pattFill prst="pct10">
            <a:fgClr>
              <a:schemeClr val="accent1"/>
            </a:fgClr>
            <a:bgClr>
              <a:schemeClr val="bg1"/>
            </a:bgClr>
          </a:pattFill>
        </p:spPr>
      </p:sp>
      <p:sp>
        <p:nvSpPr>
          <p:cNvPr id="8" name="Picture Placeholder 4"/>
          <p:cNvSpPr>
            <a:spLocks noGrp="1"/>
          </p:cNvSpPr>
          <p:nvPr>
            <p:ph type="pic" sz="quarter" idx="11"/>
          </p:nvPr>
        </p:nvSpPr>
        <p:spPr>
          <a:xfrm>
            <a:off x="1100806" y="4228743"/>
            <a:ext cx="1908000" cy="1908000"/>
          </a:xfrm>
          <a:pattFill prst="pct10">
            <a:fgClr>
              <a:schemeClr val="accent1"/>
            </a:fgClr>
            <a:bgClr>
              <a:schemeClr val="bg1"/>
            </a:bgClr>
          </a:pattFill>
        </p:spPr>
      </p:sp>
      <p:sp>
        <p:nvSpPr>
          <p:cNvPr id="9" name="Picture Placeholder 8"/>
          <p:cNvSpPr>
            <a:spLocks noGrp="1"/>
          </p:cNvSpPr>
          <p:nvPr>
            <p:ph type="pic" sz="quarter" idx="13"/>
          </p:nvPr>
        </p:nvSpPr>
        <p:spPr>
          <a:xfrm>
            <a:off x="6378708" y="4228743"/>
            <a:ext cx="1908000" cy="1908000"/>
          </a:xfrm>
          <a:pattFill prst="pct10">
            <a:fgClr>
              <a:schemeClr val="accent1"/>
            </a:fgClr>
            <a:bgClr>
              <a:schemeClr val="bg1"/>
            </a:bgClr>
          </a:pattFill>
        </p:spPr>
      </p:sp>
    </p:spTree>
    <p:extLst>
      <p:ext uri="{BB962C8B-B14F-4D97-AF65-F5344CB8AC3E}">
        <p14:creationId xmlns:p14="http://schemas.microsoft.com/office/powerpoint/2010/main" val="38680756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0_Custom Layout">
    <p:spTree>
      <p:nvGrpSpPr>
        <p:cNvPr id="1" name=""/>
        <p:cNvGrpSpPr/>
        <p:nvPr/>
      </p:nvGrpSpPr>
      <p:grpSpPr>
        <a:xfrm>
          <a:off x="0" y="0"/>
          <a:ext cx="0" cy="0"/>
          <a:chOff x="0" y="0"/>
          <a:chExt cx="0" cy="0"/>
        </a:xfrm>
      </p:grpSpPr>
      <p:sp>
        <p:nvSpPr>
          <p:cNvPr id="6" name="Picture Placeholder 6"/>
          <p:cNvSpPr>
            <a:spLocks noGrp="1"/>
          </p:cNvSpPr>
          <p:nvPr>
            <p:ph type="pic" sz="quarter" idx="10"/>
          </p:nvPr>
        </p:nvSpPr>
        <p:spPr>
          <a:xfrm>
            <a:off x="6798364" y="798286"/>
            <a:ext cx="4471981" cy="5261428"/>
          </a:xfrm>
          <a:pattFill prst="pct10">
            <a:fgClr>
              <a:schemeClr val="accent1"/>
            </a:fgClr>
            <a:bgClr>
              <a:schemeClr val="bg1"/>
            </a:bgClr>
          </a:pattFill>
        </p:spPr>
        <p:txBody>
          <a:bodyPr rtlCol="0">
            <a:normAutofit/>
          </a:bodyPr>
          <a:lstStyle/>
          <a:p>
            <a:pPr lvl="0"/>
            <a:endParaRPr lang="en-US" noProof="0"/>
          </a:p>
        </p:txBody>
      </p:sp>
    </p:spTree>
    <p:extLst>
      <p:ext uri="{BB962C8B-B14F-4D97-AF65-F5344CB8AC3E}">
        <p14:creationId xmlns:p14="http://schemas.microsoft.com/office/powerpoint/2010/main" val="342447015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1_Custom Layout">
    <p:spTree>
      <p:nvGrpSpPr>
        <p:cNvPr id="1" name=""/>
        <p:cNvGrpSpPr/>
        <p:nvPr/>
      </p:nvGrpSpPr>
      <p:grpSpPr>
        <a:xfrm>
          <a:off x="0" y="0"/>
          <a:ext cx="0" cy="0"/>
          <a:chOff x="0" y="0"/>
          <a:chExt cx="0" cy="0"/>
        </a:xfrm>
      </p:grpSpPr>
      <p:sp>
        <p:nvSpPr>
          <p:cNvPr id="6" name="Picture Placeholder 8"/>
          <p:cNvSpPr>
            <a:spLocks noGrp="1"/>
          </p:cNvSpPr>
          <p:nvPr>
            <p:ph type="pic" sz="quarter" idx="10"/>
          </p:nvPr>
        </p:nvSpPr>
        <p:spPr>
          <a:xfrm>
            <a:off x="986970" y="1172029"/>
            <a:ext cx="4513942" cy="4513942"/>
          </a:xfrm>
          <a:custGeom>
            <a:avLst/>
            <a:gdLst>
              <a:gd name="connsiteX0" fmla="*/ 2256971 w 4513942"/>
              <a:gd name="connsiteY0" fmla="*/ 0 h 4513942"/>
              <a:gd name="connsiteX1" fmla="*/ 4513942 w 4513942"/>
              <a:gd name="connsiteY1" fmla="*/ 2256971 h 4513942"/>
              <a:gd name="connsiteX2" fmla="*/ 2256971 w 4513942"/>
              <a:gd name="connsiteY2" fmla="*/ 4513942 h 4513942"/>
              <a:gd name="connsiteX3" fmla="*/ 0 w 4513942"/>
              <a:gd name="connsiteY3" fmla="*/ 2256971 h 4513942"/>
              <a:gd name="connsiteX4" fmla="*/ 2256971 w 4513942"/>
              <a:gd name="connsiteY4" fmla="*/ 0 h 451394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513942" h="4513942">
                <a:moveTo>
                  <a:pt x="2256971" y="0"/>
                </a:moveTo>
                <a:cubicBezTo>
                  <a:pt x="3503462" y="0"/>
                  <a:pt x="4513942" y="1010480"/>
                  <a:pt x="4513942" y="2256971"/>
                </a:cubicBezTo>
                <a:cubicBezTo>
                  <a:pt x="4513942" y="3503462"/>
                  <a:pt x="3503462" y="4513942"/>
                  <a:pt x="2256971" y="4513942"/>
                </a:cubicBezTo>
                <a:cubicBezTo>
                  <a:pt x="1010480" y="4513942"/>
                  <a:pt x="0" y="3503462"/>
                  <a:pt x="0" y="2256971"/>
                </a:cubicBezTo>
                <a:cubicBezTo>
                  <a:pt x="0" y="1010480"/>
                  <a:pt x="1010480" y="0"/>
                  <a:pt x="2256971" y="0"/>
                </a:cubicBezTo>
                <a:close/>
              </a:path>
            </a:pathLst>
          </a:custGeom>
          <a:pattFill prst="pct10">
            <a:fgClr>
              <a:schemeClr val="accent1"/>
            </a:fgClr>
            <a:bgClr>
              <a:schemeClr val="bg1"/>
            </a:bgClr>
          </a:pattFill>
        </p:spPr>
        <p:txBody>
          <a:bodyPr rtlCol="0">
            <a:noAutofit/>
          </a:bodyPr>
          <a:lstStyle/>
          <a:p>
            <a:pPr lvl="0"/>
            <a:endParaRPr lang="en-US" noProof="0"/>
          </a:p>
        </p:txBody>
      </p:sp>
    </p:spTree>
    <p:extLst>
      <p:ext uri="{BB962C8B-B14F-4D97-AF65-F5344CB8AC3E}">
        <p14:creationId xmlns:p14="http://schemas.microsoft.com/office/powerpoint/2010/main" val="2927808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2_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119564723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3_Custom Layout">
    <p:spTree>
      <p:nvGrpSpPr>
        <p:cNvPr id="1" name=""/>
        <p:cNvGrpSpPr/>
        <p:nvPr/>
      </p:nvGrpSpPr>
      <p:grpSpPr>
        <a:xfrm>
          <a:off x="0" y="0"/>
          <a:ext cx="0" cy="0"/>
          <a:chOff x="0" y="0"/>
          <a:chExt cx="0" cy="0"/>
        </a:xfrm>
      </p:grpSpPr>
      <p:sp>
        <p:nvSpPr>
          <p:cNvPr id="6" name="Picture Placeholder 6"/>
          <p:cNvSpPr>
            <a:spLocks noGrp="1"/>
          </p:cNvSpPr>
          <p:nvPr>
            <p:ph type="pic" sz="quarter" idx="10"/>
          </p:nvPr>
        </p:nvSpPr>
        <p:spPr>
          <a:xfrm>
            <a:off x="0" y="0"/>
            <a:ext cx="6096000" cy="6858000"/>
          </a:xfrm>
          <a:pattFill prst="pct10">
            <a:fgClr>
              <a:schemeClr val="accent1"/>
            </a:fgClr>
            <a:bgClr>
              <a:schemeClr val="bg1"/>
            </a:bgClr>
          </a:pattFill>
        </p:spPr>
        <p:txBody>
          <a:bodyPr rtlCol="0">
            <a:normAutofit/>
          </a:bodyPr>
          <a:lstStyle/>
          <a:p>
            <a:pPr lvl="0"/>
            <a:endParaRPr lang="en-US" noProof="0"/>
          </a:p>
        </p:txBody>
      </p:sp>
    </p:spTree>
    <p:extLst>
      <p:ext uri="{BB962C8B-B14F-4D97-AF65-F5344CB8AC3E}">
        <p14:creationId xmlns:p14="http://schemas.microsoft.com/office/powerpoint/2010/main" val="360771873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4_Custom Layout">
    <p:spTree>
      <p:nvGrpSpPr>
        <p:cNvPr id="1" name=""/>
        <p:cNvGrpSpPr/>
        <p:nvPr/>
      </p:nvGrpSpPr>
      <p:grpSpPr>
        <a:xfrm>
          <a:off x="0" y="0"/>
          <a:ext cx="0" cy="0"/>
          <a:chOff x="0" y="0"/>
          <a:chExt cx="0" cy="0"/>
        </a:xfrm>
      </p:grpSpPr>
      <p:sp>
        <p:nvSpPr>
          <p:cNvPr id="6" name="Picture Placeholder 6"/>
          <p:cNvSpPr>
            <a:spLocks noGrp="1"/>
          </p:cNvSpPr>
          <p:nvPr>
            <p:ph type="pic" sz="quarter" idx="10"/>
          </p:nvPr>
        </p:nvSpPr>
        <p:spPr>
          <a:xfrm>
            <a:off x="6107596" y="583098"/>
            <a:ext cx="5474804" cy="2845902"/>
          </a:xfrm>
          <a:pattFill prst="pct10">
            <a:fgClr>
              <a:schemeClr val="accent1"/>
            </a:fgClr>
            <a:bgClr>
              <a:schemeClr val="bg1"/>
            </a:bgClr>
          </a:pattFill>
        </p:spPr>
        <p:txBody>
          <a:bodyPr rtlCol="0">
            <a:normAutofit/>
          </a:bodyPr>
          <a:lstStyle/>
          <a:p>
            <a:pPr lvl="0"/>
            <a:endParaRPr lang="en-US" noProof="0"/>
          </a:p>
        </p:txBody>
      </p:sp>
    </p:spTree>
    <p:extLst>
      <p:ext uri="{BB962C8B-B14F-4D97-AF65-F5344CB8AC3E}">
        <p14:creationId xmlns:p14="http://schemas.microsoft.com/office/powerpoint/2010/main" val="391499105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5_Custom Layout">
    <p:spTree>
      <p:nvGrpSpPr>
        <p:cNvPr id="1" name=""/>
        <p:cNvGrpSpPr/>
        <p:nvPr/>
      </p:nvGrpSpPr>
      <p:grpSpPr>
        <a:xfrm>
          <a:off x="0" y="0"/>
          <a:ext cx="0" cy="0"/>
          <a:chOff x="0" y="0"/>
          <a:chExt cx="0" cy="0"/>
        </a:xfrm>
      </p:grpSpPr>
      <p:sp>
        <p:nvSpPr>
          <p:cNvPr id="6" name="Picture Placeholder 6"/>
          <p:cNvSpPr>
            <a:spLocks noGrp="1"/>
          </p:cNvSpPr>
          <p:nvPr>
            <p:ph type="pic" sz="quarter" idx="10"/>
          </p:nvPr>
        </p:nvSpPr>
        <p:spPr>
          <a:xfrm>
            <a:off x="0" y="0"/>
            <a:ext cx="4611687" cy="6858000"/>
          </a:xfrm>
          <a:pattFill prst="pct10">
            <a:fgClr>
              <a:schemeClr val="accent1"/>
            </a:fgClr>
            <a:bgClr>
              <a:schemeClr val="bg1"/>
            </a:bgClr>
          </a:pattFill>
        </p:spPr>
        <p:txBody>
          <a:bodyPr rtlCol="0">
            <a:normAutofit/>
          </a:bodyPr>
          <a:lstStyle/>
          <a:p>
            <a:pPr lvl="0"/>
            <a:endParaRPr lang="en-US" noProof="0"/>
          </a:p>
        </p:txBody>
      </p:sp>
    </p:spTree>
    <p:extLst>
      <p:ext uri="{BB962C8B-B14F-4D97-AF65-F5344CB8AC3E}">
        <p14:creationId xmlns:p14="http://schemas.microsoft.com/office/powerpoint/2010/main" val="95518136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6_Custom Layout">
    <p:spTree>
      <p:nvGrpSpPr>
        <p:cNvPr id="1" name=""/>
        <p:cNvGrpSpPr/>
        <p:nvPr/>
      </p:nvGrpSpPr>
      <p:grpSpPr>
        <a:xfrm>
          <a:off x="0" y="0"/>
          <a:ext cx="0" cy="0"/>
          <a:chOff x="0" y="0"/>
          <a:chExt cx="0" cy="0"/>
        </a:xfrm>
      </p:grpSpPr>
      <p:sp>
        <p:nvSpPr>
          <p:cNvPr id="6" name="Picture Placeholder 5"/>
          <p:cNvSpPr>
            <a:spLocks noGrp="1"/>
          </p:cNvSpPr>
          <p:nvPr>
            <p:ph type="pic" sz="quarter" idx="10"/>
          </p:nvPr>
        </p:nvSpPr>
        <p:spPr>
          <a:xfrm>
            <a:off x="5422232" y="0"/>
            <a:ext cx="6769768" cy="6858000"/>
          </a:xfrm>
          <a:custGeom>
            <a:avLst/>
            <a:gdLst>
              <a:gd name="connsiteX0" fmla="*/ 2757259 w 6769768"/>
              <a:gd name="connsiteY0" fmla="*/ 0 h 6858000"/>
              <a:gd name="connsiteX1" fmla="*/ 6769768 w 6769768"/>
              <a:gd name="connsiteY1" fmla="*/ 0 h 6858000"/>
              <a:gd name="connsiteX2" fmla="*/ 6769768 w 6769768"/>
              <a:gd name="connsiteY2" fmla="*/ 6858000 h 6858000"/>
              <a:gd name="connsiteX3" fmla="*/ 0 w 6769768"/>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6769768" h="6858000">
                <a:moveTo>
                  <a:pt x="2757259" y="0"/>
                </a:moveTo>
                <a:lnTo>
                  <a:pt x="6769768" y="0"/>
                </a:lnTo>
                <a:lnTo>
                  <a:pt x="6769768" y="6858000"/>
                </a:lnTo>
                <a:lnTo>
                  <a:pt x="0" y="6858000"/>
                </a:lnTo>
                <a:close/>
              </a:path>
            </a:pathLst>
          </a:custGeom>
          <a:pattFill prst="pct10">
            <a:fgClr>
              <a:schemeClr val="accent1"/>
            </a:fgClr>
            <a:bgClr>
              <a:schemeClr val="bg1"/>
            </a:bgClr>
          </a:pattFill>
        </p:spPr>
        <p:txBody>
          <a:bodyPr rtlCol="0">
            <a:noAutofit/>
          </a:bodyPr>
          <a:lstStyle/>
          <a:p>
            <a:pPr lvl="0"/>
            <a:endParaRPr lang="en-US" noProof="0"/>
          </a:p>
        </p:txBody>
      </p:sp>
    </p:spTree>
    <p:extLst>
      <p:ext uri="{BB962C8B-B14F-4D97-AF65-F5344CB8AC3E}">
        <p14:creationId xmlns:p14="http://schemas.microsoft.com/office/powerpoint/2010/main" val="75539403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7_Custom Layout">
    <p:spTree>
      <p:nvGrpSpPr>
        <p:cNvPr id="1" name=""/>
        <p:cNvGrpSpPr/>
        <p:nvPr/>
      </p:nvGrpSpPr>
      <p:grpSpPr>
        <a:xfrm>
          <a:off x="0" y="0"/>
          <a:ext cx="0" cy="0"/>
          <a:chOff x="0" y="0"/>
          <a:chExt cx="0" cy="0"/>
        </a:xfrm>
      </p:grpSpPr>
      <p:sp>
        <p:nvSpPr>
          <p:cNvPr id="6" name="Picture Placeholder 8"/>
          <p:cNvSpPr>
            <a:spLocks noGrp="1"/>
          </p:cNvSpPr>
          <p:nvPr>
            <p:ph type="pic" sz="quarter" idx="10"/>
          </p:nvPr>
        </p:nvSpPr>
        <p:spPr>
          <a:xfrm>
            <a:off x="0" y="0"/>
            <a:ext cx="6769768" cy="6858000"/>
          </a:xfrm>
          <a:custGeom>
            <a:avLst/>
            <a:gdLst>
              <a:gd name="connsiteX0" fmla="*/ 0 w 6769768"/>
              <a:gd name="connsiteY0" fmla="*/ 0 h 6858000"/>
              <a:gd name="connsiteX1" fmla="*/ 4012509 w 6769768"/>
              <a:gd name="connsiteY1" fmla="*/ 0 h 6858000"/>
              <a:gd name="connsiteX2" fmla="*/ 6769768 w 6769768"/>
              <a:gd name="connsiteY2" fmla="*/ 6858000 h 6858000"/>
              <a:gd name="connsiteX3" fmla="*/ 0 w 6769768"/>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6769768" h="6858000">
                <a:moveTo>
                  <a:pt x="0" y="0"/>
                </a:moveTo>
                <a:lnTo>
                  <a:pt x="4012509" y="0"/>
                </a:lnTo>
                <a:lnTo>
                  <a:pt x="6769768" y="6858000"/>
                </a:lnTo>
                <a:lnTo>
                  <a:pt x="0" y="6858000"/>
                </a:lnTo>
                <a:close/>
              </a:path>
            </a:pathLst>
          </a:custGeom>
          <a:pattFill prst="pct10">
            <a:fgClr>
              <a:schemeClr val="accent1"/>
            </a:fgClr>
            <a:bgClr>
              <a:schemeClr val="bg1"/>
            </a:bgClr>
          </a:pattFill>
        </p:spPr>
        <p:txBody>
          <a:bodyPr rtlCol="0">
            <a:noAutofit/>
          </a:bodyPr>
          <a:lstStyle/>
          <a:p>
            <a:pPr lvl="0"/>
            <a:endParaRPr lang="en-US" noProof="0"/>
          </a:p>
        </p:txBody>
      </p:sp>
    </p:spTree>
    <p:extLst>
      <p:ext uri="{BB962C8B-B14F-4D97-AF65-F5344CB8AC3E}">
        <p14:creationId xmlns:p14="http://schemas.microsoft.com/office/powerpoint/2010/main" val="11554708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6" name="Picture Placeholder 6"/>
          <p:cNvSpPr>
            <a:spLocks noGrp="1"/>
          </p:cNvSpPr>
          <p:nvPr>
            <p:ph type="pic" sz="quarter" idx="10"/>
          </p:nvPr>
        </p:nvSpPr>
        <p:spPr>
          <a:xfrm>
            <a:off x="6798364" y="0"/>
            <a:ext cx="5393635" cy="5892800"/>
          </a:xfrm>
          <a:pattFill prst="pct10">
            <a:fgClr>
              <a:schemeClr val="accent1"/>
            </a:fgClr>
            <a:bgClr>
              <a:schemeClr val="bg1"/>
            </a:bgClr>
          </a:pattFill>
        </p:spPr>
        <p:txBody>
          <a:bodyPr rtlCol="0">
            <a:normAutofit/>
          </a:bodyPr>
          <a:lstStyle/>
          <a:p>
            <a:pPr lvl="0"/>
            <a:endParaRPr lang="en-US" noProof="0"/>
          </a:p>
        </p:txBody>
      </p:sp>
    </p:spTree>
    <p:extLst>
      <p:ext uri="{BB962C8B-B14F-4D97-AF65-F5344CB8AC3E}">
        <p14:creationId xmlns:p14="http://schemas.microsoft.com/office/powerpoint/2010/main" val="172277933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8_Custom Layout">
    <p:spTree>
      <p:nvGrpSpPr>
        <p:cNvPr id="1" name=""/>
        <p:cNvGrpSpPr/>
        <p:nvPr/>
      </p:nvGrpSpPr>
      <p:grpSpPr>
        <a:xfrm>
          <a:off x="0" y="0"/>
          <a:ext cx="0" cy="0"/>
          <a:chOff x="0" y="0"/>
          <a:chExt cx="0" cy="0"/>
        </a:xfrm>
      </p:grpSpPr>
      <p:sp>
        <p:nvSpPr>
          <p:cNvPr id="6" name="Picture Placeholder 8"/>
          <p:cNvSpPr>
            <a:spLocks noGrp="1"/>
          </p:cNvSpPr>
          <p:nvPr>
            <p:ph type="pic" sz="quarter" idx="11"/>
          </p:nvPr>
        </p:nvSpPr>
        <p:spPr>
          <a:xfrm>
            <a:off x="5350722" y="1229924"/>
            <a:ext cx="2394857" cy="2423885"/>
          </a:xfrm>
          <a:pattFill prst="pct10">
            <a:fgClr>
              <a:schemeClr val="accent1"/>
            </a:fgClr>
            <a:bgClr>
              <a:schemeClr val="bg1"/>
            </a:bgClr>
          </a:pattFill>
        </p:spPr>
      </p:sp>
      <p:sp>
        <p:nvSpPr>
          <p:cNvPr id="7" name="Picture Placeholder 8"/>
          <p:cNvSpPr>
            <a:spLocks noGrp="1"/>
          </p:cNvSpPr>
          <p:nvPr>
            <p:ph type="pic" sz="quarter" idx="12"/>
          </p:nvPr>
        </p:nvSpPr>
        <p:spPr>
          <a:xfrm>
            <a:off x="5350722" y="3871525"/>
            <a:ext cx="2394857" cy="2423885"/>
          </a:xfrm>
          <a:pattFill prst="pct10">
            <a:fgClr>
              <a:schemeClr val="accent1"/>
            </a:fgClr>
            <a:bgClr>
              <a:schemeClr val="bg1"/>
            </a:bgClr>
          </a:pattFill>
        </p:spPr>
      </p:sp>
      <p:sp>
        <p:nvSpPr>
          <p:cNvPr id="8" name="Picture Placeholder 8"/>
          <p:cNvSpPr>
            <a:spLocks noGrp="1"/>
          </p:cNvSpPr>
          <p:nvPr>
            <p:ph type="pic" sz="quarter" idx="13"/>
          </p:nvPr>
        </p:nvSpPr>
        <p:spPr>
          <a:xfrm>
            <a:off x="7988693" y="1229923"/>
            <a:ext cx="3620212" cy="5065487"/>
          </a:xfrm>
          <a:pattFill prst="pct10">
            <a:fgClr>
              <a:schemeClr val="accent1"/>
            </a:fgClr>
            <a:bgClr>
              <a:schemeClr val="bg1"/>
            </a:bgClr>
          </a:pattFill>
        </p:spPr>
      </p:sp>
    </p:spTree>
    <p:extLst>
      <p:ext uri="{BB962C8B-B14F-4D97-AF65-F5344CB8AC3E}">
        <p14:creationId xmlns:p14="http://schemas.microsoft.com/office/powerpoint/2010/main" val="373340365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9_Custom Layout">
    <p:spTree>
      <p:nvGrpSpPr>
        <p:cNvPr id="1" name=""/>
        <p:cNvGrpSpPr/>
        <p:nvPr/>
      </p:nvGrpSpPr>
      <p:grpSpPr>
        <a:xfrm>
          <a:off x="0" y="0"/>
          <a:ext cx="0" cy="0"/>
          <a:chOff x="0" y="0"/>
          <a:chExt cx="0" cy="0"/>
        </a:xfrm>
      </p:grpSpPr>
      <p:sp>
        <p:nvSpPr>
          <p:cNvPr id="6" name="Picture Placeholder 1"/>
          <p:cNvSpPr>
            <a:spLocks noGrp="1"/>
          </p:cNvSpPr>
          <p:nvPr>
            <p:ph type="pic" sz="quarter" idx="10"/>
          </p:nvPr>
        </p:nvSpPr>
        <p:spPr>
          <a:xfrm>
            <a:off x="422176" y="554698"/>
            <a:ext cx="2685142" cy="2877457"/>
          </a:xfrm>
          <a:pattFill prst="pct10">
            <a:fgClr>
              <a:schemeClr val="accent1"/>
            </a:fgClr>
            <a:bgClr>
              <a:schemeClr val="bg1"/>
            </a:bgClr>
          </a:pattFill>
        </p:spPr>
      </p:sp>
      <p:sp>
        <p:nvSpPr>
          <p:cNvPr id="7" name="Picture Placeholder 1"/>
          <p:cNvSpPr>
            <a:spLocks noGrp="1"/>
          </p:cNvSpPr>
          <p:nvPr>
            <p:ph type="pic" sz="quarter" idx="11"/>
          </p:nvPr>
        </p:nvSpPr>
        <p:spPr>
          <a:xfrm>
            <a:off x="3310519" y="554699"/>
            <a:ext cx="2685142" cy="2877457"/>
          </a:xfrm>
          <a:pattFill prst="pct10">
            <a:fgClr>
              <a:schemeClr val="accent1"/>
            </a:fgClr>
            <a:bgClr>
              <a:schemeClr val="bg1"/>
            </a:bgClr>
          </a:pattFill>
        </p:spPr>
      </p:sp>
      <p:sp>
        <p:nvSpPr>
          <p:cNvPr id="8" name="Picture Placeholder 1"/>
          <p:cNvSpPr>
            <a:spLocks noGrp="1"/>
          </p:cNvSpPr>
          <p:nvPr>
            <p:ph type="pic" sz="quarter" idx="12"/>
          </p:nvPr>
        </p:nvSpPr>
        <p:spPr>
          <a:xfrm>
            <a:off x="6198862" y="554697"/>
            <a:ext cx="2685142" cy="2877457"/>
          </a:xfrm>
          <a:pattFill prst="pct10">
            <a:fgClr>
              <a:schemeClr val="accent1"/>
            </a:fgClr>
            <a:bgClr>
              <a:schemeClr val="bg1"/>
            </a:bgClr>
          </a:pattFill>
        </p:spPr>
      </p:sp>
      <p:sp>
        <p:nvSpPr>
          <p:cNvPr id="9" name="Picture Placeholder 1"/>
          <p:cNvSpPr>
            <a:spLocks noGrp="1"/>
          </p:cNvSpPr>
          <p:nvPr>
            <p:ph type="pic" sz="quarter" idx="13"/>
          </p:nvPr>
        </p:nvSpPr>
        <p:spPr>
          <a:xfrm>
            <a:off x="9087205" y="554696"/>
            <a:ext cx="2685142" cy="2877457"/>
          </a:xfrm>
          <a:pattFill prst="pct10">
            <a:fgClr>
              <a:schemeClr val="accent1"/>
            </a:fgClr>
            <a:bgClr>
              <a:schemeClr val="bg1"/>
            </a:bgClr>
          </a:pattFill>
        </p:spPr>
      </p:sp>
    </p:spTree>
    <p:extLst>
      <p:ext uri="{BB962C8B-B14F-4D97-AF65-F5344CB8AC3E}">
        <p14:creationId xmlns:p14="http://schemas.microsoft.com/office/powerpoint/2010/main" val="272716847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20_Custom Layout">
    <p:spTree>
      <p:nvGrpSpPr>
        <p:cNvPr id="1" name=""/>
        <p:cNvGrpSpPr/>
        <p:nvPr/>
      </p:nvGrpSpPr>
      <p:grpSpPr>
        <a:xfrm>
          <a:off x="0" y="0"/>
          <a:ext cx="0" cy="0"/>
          <a:chOff x="0" y="0"/>
          <a:chExt cx="0" cy="0"/>
        </a:xfrm>
      </p:grpSpPr>
      <p:sp>
        <p:nvSpPr>
          <p:cNvPr id="9" name="Freeform: Shape 8"/>
          <p:cNvSpPr>
            <a:spLocks noGrp="1"/>
          </p:cNvSpPr>
          <p:nvPr>
            <p:ph type="pic" sz="quarter" idx="10"/>
          </p:nvPr>
        </p:nvSpPr>
        <p:spPr>
          <a:xfrm>
            <a:off x="299002" y="286786"/>
            <a:ext cx="11601450" cy="6300000"/>
          </a:xfrm>
          <a:custGeom>
            <a:avLst/>
            <a:gdLst>
              <a:gd name="connsiteX0" fmla="*/ 0 w 11601450"/>
              <a:gd name="connsiteY0" fmla="*/ 0 h 6300000"/>
              <a:gd name="connsiteX1" fmla="*/ 11601450 w 11601450"/>
              <a:gd name="connsiteY1" fmla="*/ 0 h 6300000"/>
              <a:gd name="connsiteX2" fmla="*/ 11601450 w 11601450"/>
              <a:gd name="connsiteY2" fmla="*/ 6300000 h 6300000"/>
              <a:gd name="connsiteX3" fmla="*/ 0 w 11601450"/>
              <a:gd name="connsiteY3" fmla="*/ 6300000 h 6300000"/>
            </a:gdLst>
            <a:ahLst/>
            <a:cxnLst>
              <a:cxn ang="0">
                <a:pos x="connsiteX0" y="connsiteY0"/>
              </a:cxn>
              <a:cxn ang="0">
                <a:pos x="connsiteX1" y="connsiteY1"/>
              </a:cxn>
              <a:cxn ang="0">
                <a:pos x="connsiteX2" y="connsiteY2"/>
              </a:cxn>
              <a:cxn ang="0">
                <a:pos x="connsiteX3" y="connsiteY3"/>
              </a:cxn>
            </a:cxnLst>
            <a:rect l="l" t="t" r="r" b="b"/>
            <a:pathLst>
              <a:path w="11601450" h="6300000">
                <a:moveTo>
                  <a:pt x="0" y="0"/>
                </a:moveTo>
                <a:lnTo>
                  <a:pt x="11601450" y="0"/>
                </a:lnTo>
                <a:lnTo>
                  <a:pt x="11601450" y="6300000"/>
                </a:lnTo>
                <a:lnTo>
                  <a:pt x="0" y="6300000"/>
                </a:lnTo>
                <a:close/>
              </a:path>
            </a:pathLst>
          </a:custGeom>
          <a:pattFill prst="pct10">
            <a:fgClr>
              <a:schemeClr val="accent1"/>
            </a:fgClr>
            <a:bgClr>
              <a:schemeClr val="bg1"/>
            </a:bgClr>
          </a:pattFill>
        </p:spPr>
        <p:txBody>
          <a:bodyPr rtlCol="0">
            <a:noAutofit/>
          </a:bodyPr>
          <a:lstStyle/>
          <a:p>
            <a:pPr lvl="0"/>
            <a:endParaRPr lang="en-US" noProof="0"/>
          </a:p>
        </p:txBody>
      </p:sp>
    </p:spTree>
    <p:extLst>
      <p:ext uri="{BB962C8B-B14F-4D97-AF65-F5344CB8AC3E}">
        <p14:creationId xmlns:p14="http://schemas.microsoft.com/office/powerpoint/2010/main" val="293741034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21_Custom Layout">
    <p:spTree>
      <p:nvGrpSpPr>
        <p:cNvPr id="1" name=""/>
        <p:cNvGrpSpPr/>
        <p:nvPr/>
      </p:nvGrpSpPr>
      <p:grpSpPr>
        <a:xfrm>
          <a:off x="0" y="0"/>
          <a:ext cx="0" cy="0"/>
          <a:chOff x="0" y="0"/>
          <a:chExt cx="0" cy="0"/>
        </a:xfrm>
      </p:grpSpPr>
      <p:sp>
        <p:nvSpPr>
          <p:cNvPr id="6" name="Picture Placeholder 3"/>
          <p:cNvSpPr>
            <a:spLocks noGrp="1"/>
          </p:cNvSpPr>
          <p:nvPr>
            <p:ph type="pic" sz="quarter" idx="10"/>
          </p:nvPr>
        </p:nvSpPr>
        <p:spPr>
          <a:xfrm>
            <a:off x="3649779" y="1790455"/>
            <a:ext cx="1875295" cy="3309163"/>
          </a:xfrm>
          <a:pattFill prst="pct10">
            <a:fgClr>
              <a:schemeClr val="accent1"/>
            </a:fgClr>
            <a:bgClr>
              <a:schemeClr val="bg1"/>
            </a:bgClr>
          </a:pattFill>
        </p:spPr>
      </p:sp>
      <p:sp>
        <p:nvSpPr>
          <p:cNvPr id="7" name="Picture Placeholder 3"/>
          <p:cNvSpPr>
            <a:spLocks noGrp="1"/>
          </p:cNvSpPr>
          <p:nvPr>
            <p:ph type="pic" sz="quarter" idx="11"/>
          </p:nvPr>
        </p:nvSpPr>
        <p:spPr>
          <a:xfrm>
            <a:off x="851411" y="1790455"/>
            <a:ext cx="1875295" cy="3309163"/>
          </a:xfrm>
          <a:pattFill prst="pct10">
            <a:fgClr>
              <a:schemeClr val="accent1"/>
            </a:fgClr>
            <a:bgClr>
              <a:schemeClr val="bg1"/>
            </a:bgClr>
          </a:pattFill>
        </p:spPr>
      </p:sp>
    </p:spTree>
    <p:extLst>
      <p:ext uri="{BB962C8B-B14F-4D97-AF65-F5344CB8AC3E}">
        <p14:creationId xmlns:p14="http://schemas.microsoft.com/office/powerpoint/2010/main" val="155666869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22_Custom Layout">
    <p:spTree>
      <p:nvGrpSpPr>
        <p:cNvPr id="1" name=""/>
        <p:cNvGrpSpPr/>
        <p:nvPr/>
      </p:nvGrpSpPr>
      <p:grpSpPr>
        <a:xfrm>
          <a:off x="0" y="0"/>
          <a:ext cx="0" cy="0"/>
          <a:chOff x="0" y="0"/>
          <a:chExt cx="0" cy="0"/>
        </a:xfrm>
      </p:grpSpPr>
      <p:sp>
        <p:nvSpPr>
          <p:cNvPr id="6" name="Picture Placeholder 4"/>
          <p:cNvSpPr>
            <a:spLocks noGrp="1"/>
          </p:cNvSpPr>
          <p:nvPr>
            <p:ph type="pic" sz="quarter" idx="10"/>
          </p:nvPr>
        </p:nvSpPr>
        <p:spPr>
          <a:xfrm>
            <a:off x="7010400" y="1114424"/>
            <a:ext cx="5181600" cy="3971925"/>
          </a:xfrm>
          <a:prstGeom prst="rect">
            <a:avLst/>
          </a:prstGeom>
          <a:pattFill prst="pct10">
            <a:fgClr>
              <a:schemeClr val="accent1"/>
            </a:fgClr>
            <a:bgClr>
              <a:schemeClr val="bg1"/>
            </a:bgClr>
          </a:pattFill>
        </p:spPr>
        <p:txBody>
          <a:bodyPr rtlCol="0">
            <a:noAutofit/>
          </a:bodyPr>
          <a:lstStyle/>
          <a:p>
            <a:pPr lvl="0"/>
            <a:endParaRPr lang="en-ID" noProof="0"/>
          </a:p>
        </p:txBody>
      </p:sp>
    </p:spTree>
    <p:extLst>
      <p:ext uri="{BB962C8B-B14F-4D97-AF65-F5344CB8AC3E}">
        <p14:creationId xmlns:p14="http://schemas.microsoft.com/office/powerpoint/2010/main" val="238141435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23_Custom Layout">
    <p:spTree>
      <p:nvGrpSpPr>
        <p:cNvPr id="1" name=""/>
        <p:cNvGrpSpPr/>
        <p:nvPr/>
      </p:nvGrpSpPr>
      <p:grpSpPr>
        <a:xfrm>
          <a:off x="0" y="0"/>
          <a:ext cx="0" cy="0"/>
          <a:chOff x="0" y="0"/>
          <a:chExt cx="0" cy="0"/>
        </a:xfrm>
      </p:grpSpPr>
      <p:sp>
        <p:nvSpPr>
          <p:cNvPr id="6" name="Picture Placeholder 20"/>
          <p:cNvSpPr>
            <a:spLocks noGrp="1"/>
          </p:cNvSpPr>
          <p:nvPr>
            <p:ph type="pic" sz="quarter" idx="10"/>
          </p:nvPr>
        </p:nvSpPr>
        <p:spPr>
          <a:xfrm>
            <a:off x="1347561" y="1696811"/>
            <a:ext cx="4343400" cy="2466975"/>
          </a:xfrm>
          <a:pattFill prst="pct10">
            <a:fgClr>
              <a:schemeClr val="accent1"/>
            </a:fgClr>
            <a:bgClr>
              <a:schemeClr val="bg1"/>
            </a:bgClr>
          </a:pattFill>
        </p:spPr>
        <p:txBody>
          <a:bodyPr rtlCol="0">
            <a:normAutofit/>
          </a:bodyPr>
          <a:lstStyle/>
          <a:p>
            <a:pPr lvl="0"/>
            <a:endParaRPr lang="en-US" noProof="0"/>
          </a:p>
        </p:txBody>
      </p:sp>
    </p:spTree>
    <p:extLst>
      <p:ext uri="{BB962C8B-B14F-4D97-AF65-F5344CB8AC3E}">
        <p14:creationId xmlns:p14="http://schemas.microsoft.com/office/powerpoint/2010/main" val="340329983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24_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190238442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25_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66903571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26_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276599969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27_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12770474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7" name="Picture Placeholder 6"/>
          <p:cNvSpPr>
            <a:spLocks noGrp="1"/>
          </p:cNvSpPr>
          <p:nvPr>
            <p:ph type="pic" sz="quarter" idx="10"/>
          </p:nvPr>
        </p:nvSpPr>
        <p:spPr>
          <a:xfrm>
            <a:off x="795131" y="1219200"/>
            <a:ext cx="4575156" cy="5638800"/>
          </a:xfrm>
          <a:pattFill prst="pct10">
            <a:fgClr>
              <a:schemeClr val="accent1"/>
            </a:fgClr>
            <a:bgClr>
              <a:schemeClr val="bg1"/>
            </a:bgClr>
          </a:pattFill>
        </p:spPr>
        <p:txBody>
          <a:bodyPr rtlCol="0">
            <a:normAutofit/>
          </a:bodyPr>
          <a:lstStyle/>
          <a:p>
            <a:pPr lvl="0"/>
            <a:endParaRPr lang="en-US" noProof="0"/>
          </a:p>
        </p:txBody>
      </p:sp>
    </p:spTree>
    <p:extLst>
      <p:ext uri="{BB962C8B-B14F-4D97-AF65-F5344CB8AC3E}">
        <p14:creationId xmlns:p14="http://schemas.microsoft.com/office/powerpoint/2010/main" val="57146250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28_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32088588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29_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187216027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30_Custom Layout">
    <p:spTree>
      <p:nvGrpSpPr>
        <p:cNvPr id="1" name=""/>
        <p:cNvGrpSpPr/>
        <p:nvPr/>
      </p:nvGrpSpPr>
      <p:grpSpPr>
        <a:xfrm>
          <a:off x="0" y="0"/>
          <a:ext cx="0" cy="0"/>
          <a:chOff x="0" y="0"/>
          <a:chExt cx="0" cy="0"/>
        </a:xfrm>
      </p:grpSpPr>
      <p:sp>
        <p:nvSpPr>
          <p:cNvPr id="6" name="Picture Placeholder 6"/>
          <p:cNvSpPr>
            <a:spLocks noGrp="1"/>
          </p:cNvSpPr>
          <p:nvPr>
            <p:ph type="pic" sz="quarter" idx="10"/>
          </p:nvPr>
        </p:nvSpPr>
        <p:spPr>
          <a:xfrm>
            <a:off x="6830785" y="660400"/>
            <a:ext cx="4673600" cy="5537200"/>
          </a:xfrm>
          <a:pattFill prst="pct10">
            <a:fgClr>
              <a:schemeClr val="accent1"/>
            </a:fgClr>
            <a:bgClr>
              <a:schemeClr val="bg1"/>
            </a:bgClr>
          </a:pattFill>
        </p:spPr>
        <p:txBody>
          <a:bodyPr rtlCol="0">
            <a:normAutofit/>
          </a:bodyPr>
          <a:lstStyle/>
          <a:p>
            <a:pPr lvl="0"/>
            <a:endParaRPr lang="en-US" noProof="0"/>
          </a:p>
        </p:txBody>
      </p:sp>
    </p:spTree>
    <p:extLst>
      <p:ext uri="{BB962C8B-B14F-4D97-AF65-F5344CB8AC3E}">
        <p14:creationId xmlns:p14="http://schemas.microsoft.com/office/powerpoint/2010/main" val="118311351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31_Custom Layout">
    <p:spTree>
      <p:nvGrpSpPr>
        <p:cNvPr id="1" name=""/>
        <p:cNvGrpSpPr/>
        <p:nvPr/>
      </p:nvGrpSpPr>
      <p:grpSpPr>
        <a:xfrm>
          <a:off x="0" y="0"/>
          <a:ext cx="0" cy="0"/>
          <a:chOff x="0" y="0"/>
          <a:chExt cx="0" cy="0"/>
        </a:xfrm>
      </p:grpSpPr>
      <p:sp>
        <p:nvSpPr>
          <p:cNvPr id="7" name="Picture Placeholder 6"/>
          <p:cNvSpPr>
            <a:spLocks noGrp="1"/>
          </p:cNvSpPr>
          <p:nvPr>
            <p:ph type="pic" sz="quarter" idx="10"/>
          </p:nvPr>
        </p:nvSpPr>
        <p:spPr>
          <a:xfrm>
            <a:off x="0" y="0"/>
            <a:ext cx="12192000" cy="6858000"/>
          </a:xfrm>
          <a:pattFill prst="pct10">
            <a:fgClr>
              <a:schemeClr val="accent1"/>
            </a:fgClr>
            <a:bgClr>
              <a:schemeClr val="bg1"/>
            </a:bgClr>
          </a:pattFill>
        </p:spPr>
        <p:txBody>
          <a:bodyPr rtlCol="0">
            <a:normAutofit/>
          </a:bodyPr>
          <a:lstStyle/>
          <a:p>
            <a:pPr lvl="0"/>
            <a:endParaRPr lang="en-US" noProof="0"/>
          </a:p>
        </p:txBody>
      </p:sp>
    </p:spTree>
    <p:extLst>
      <p:ext uri="{BB962C8B-B14F-4D97-AF65-F5344CB8AC3E}">
        <p14:creationId xmlns:p14="http://schemas.microsoft.com/office/powerpoint/2010/main" val="15447397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6" name="Picture Placeholder 6"/>
          <p:cNvSpPr>
            <a:spLocks noGrp="1"/>
          </p:cNvSpPr>
          <p:nvPr>
            <p:ph type="pic" sz="quarter" idx="10"/>
          </p:nvPr>
        </p:nvSpPr>
        <p:spPr>
          <a:xfrm>
            <a:off x="-1" y="1"/>
            <a:ext cx="2815771" cy="5300870"/>
          </a:xfrm>
          <a:pattFill prst="pct10">
            <a:fgClr>
              <a:schemeClr val="accent1"/>
            </a:fgClr>
            <a:bgClr>
              <a:schemeClr val="bg1"/>
            </a:bgClr>
          </a:pattFill>
        </p:spPr>
        <p:txBody>
          <a:bodyPr rtlCol="0">
            <a:normAutofit/>
          </a:bodyPr>
          <a:lstStyle/>
          <a:p>
            <a:pPr lvl="0"/>
            <a:endParaRPr lang="en-US" noProof="0"/>
          </a:p>
        </p:txBody>
      </p:sp>
      <p:sp>
        <p:nvSpPr>
          <p:cNvPr id="9" name="Picture Placeholder 6"/>
          <p:cNvSpPr>
            <a:spLocks noGrp="1"/>
          </p:cNvSpPr>
          <p:nvPr>
            <p:ph type="pic" sz="quarter" idx="13"/>
          </p:nvPr>
        </p:nvSpPr>
        <p:spPr>
          <a:xfrm>
            <a:off x="3030960" y="1557130"/>
            <a:ext cx="2815771" cy="5300870"/>
          </a:xfrm>
          <a:pattFill prst="pct10">
            <a:fgClr>
              <a:schemeClr val="accent1"/>
            </a:fgClr>
            <a:bgClr>
              <a:schemeClr val="bg1"/>
            </a:bgClr>
          </a:pattFill>
        </p:spPr>
        <p:txBody>
          <a:bodyPr rtlCol="0">
            <a:normAutofit/>
          </a:bodyPr>
          <a:lstStyle/>
          <a:p>
            <a:pPr lvl="0"/>
            <a:endParaRPr lang="en-US" noProof="0"/>
          </a:p>
        </p:txBody>
      </p:sp>
    </p:spTree>
    <p:extLst>
      <p:ext uri="{BB962C8B-B14F-4D97-AF65-F5344CB8AC3E}">
        <p14:creationId xmlns:p14="http://schemas.microsoft.com/office/powerpoint/2010/main" val="11555869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6" name="Picture Placeholder 6"/>
          <p:cNvSpPr>
            <a:spLocks noGrp="1"/>
          </p:cNvSpPr>
          <p:nvPr>
            <p:ph type="pic" sz="quarter" idx="10"/>
          </p:nvPr>
        </p:nvSpPr>
        <p:spPr>
          <a:xfrm>
            <a:off x="2931886" y="0"/>
            <a:ext cx="3164114" cy="6858000"/>
          </a:xfrm>
          <a:pattFill prst="pct10">
            <a:fgClr>
              <a:schemeClr val="accent1"/>
            </a:fgClr>
            <a:bgClr>
              <a:schemeClr val="bg1"/>
            </a:bgClr>
          </a:pattFill>
        </p:spPr>
        <p:txBody>
          <a:bodyPr rtlCol="0">
            <a:normAutofit/>
          </a:bodyPr>
          <a:lstStyle/>
          <a:p>
            <a:pPr lvl="0"/>
            <a:endParaRPr lang="en-US" noProof="0"/>
          </a:p>
        </p:txBody>
      </p:sp>
    </p:spTree>
    <p:extLst>
      <p:ext uri="{BB962C8B-B14F-4D97-AF65-F5344CB8AC3E}">
        <p14:creationId xmlns:p14="http://schemas.microsoft.com/office/powerpoint/2010/main" val="40616874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6" name="Picture Placeholder 11"/>
          <p:cNvSpPr>
            <a:spLocks noGrp="1"/>
          </p:cNvSpPr>
          <p:nvPr>
            <p:ph type="pic" sz="quarter" idx="10"/>
          </p:nvPr>
        </p:nvSpPr>
        <p:spPr>
          <a:xfrm>
            <a:off x="6719887" y="0"/>
            <a:ext cx="5472113" cy="6858000"/>
          </a:xfrm>
          <a:custGeom>
            <a:avLst/>
            <a:gdLst>
              <a:gd name="connsiteX0" fmla="*/ 0 w 5472113"/>
              <a:gd name="connsiteY0" fmla="*/ 0 h 6858000"/>
              <a:gd name="connsiteX1" fmla="*/ 5472113 w 5472113"/>
              <a:gd name="connsiteY1" fmla="*/ 0 h 6858000"/>
              <a:gd name="connsiteX2" fmla="*/ 5472113 w 5472113"/>
              <a:gd name="connsiteY2" fmla="*/ 6858000 h 6858000"/>
              <a:gd name="connsiteX3" fmla="*/ 1925449 w 5472113"/>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5472113" h="6858000">
                <a:moveTo>
                  <a:pt x="0" y="0"/>
                </a:moveTo>
                <a:lnTo>
                  <a:pt x="5472113" y="0"/>
                </a:lnTo>
                <a:lnTo>
                  <a:pt x="5472113" y="6858000"/>
                </a:lnTo>
                <a:lnTo>
                  <a:pt x="1925449" y="6858000"/>
                </a:lnTo>
                <a:close/>
              </a:path>
            </a:pathLst>
          </a:custGeom>
          <a:pattFill prst="pct10">
            <a:fgClr>
              <a:schemeClr val="accent1"/>
            </a:fgClr>
            <a:bgClr>
              <a:schemeClr val="bg1"/>
            </a:bgClr>
          </a:pattFill>
        </p:spPr>
        <p:txBody>
          <a:bodyPr rtlCol="0">
            <a:noAutofit/>
          </a:bodyPr>
          <a:lstStyle/>
          <a:p>
            <a:pPr lvl="0"/>
            <a:endParaRPr lang="en-US" noProof="0"/>
          </a:p>
        </p:txBody>
      </p:sp>
    </p:spTree>
    <p:extLst>
      <p:ext uri="{BB962C8B-B14F-4D97-AF65-F5344CB8AC3E}">
        <p14:creationId xmlns:p14="http://schemas.microsoft.com/office/powerpoint/2010/main" val="15340570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5_Custom Layout">
    <p:spTree>
      <p:nvGrpSpPr>
        <p:cNvPr id="1" name=""/>
        <p:cNvGrpSpPr/>
        <p:nvPr/>
      </p:nvGrpSpPr>
      <p:grpSpPr>
        <a:xfrm>
          <a:off x="0" y="0"/>
          <a:ext cx="0" cy="0"/>
          <a:chOff x="0" y="0"/>
          <a:chExt cx="0" cy="0"/>
        </a:xfrm>
      </p:grpSpPr>
      <p:sp>
        <p:nvSpPr>
          <p:cNvPr id="6" name="Picture Placeholder 7"/>
          <p:cNvSpPr>
            <a:spLocks noGrp="1"/>
          </p:cNvSpPr>
          <p:nvPr>
            <p:ph type="pic" sz="quarter" idx="10"/>
          </p:nvPr>
        </p:nvSpPr>
        <p:spPr>
          <a:xfrm>
            <a:off x="4495800" y="742950"/>
            <a:ext cx="3208337" cy="5372100"/>
          </a:xfrm>
          <a:pattFill prst="pct10">
            <a:fgClr>
              <a:schemeClr val="accent1"/>
            </a:fgClr>
            <a:bgClr>
              <a:schemeClr val="bg1"/>
            </a:bgClr>
          </a:pattFill>
        </p:spPr>
        <p:txBody>
          <a:bodyPr rtlCol="0">
            <a:normAutofit/>
          </a:bodyPr>
          <a:lstStyle/>
          <a:p>
            <a:pPr lvl="0"/>
            <a:endParaRPr lang="en-US" noProof="0"/>
          </a:p>
        </p:txBody>
      </p:sp>
    </p:spTree>
    <p:extLst>
      <p:ext uri="{BB962C8B-B14F-4D97-AF65-F5344CB8AC3E}">
        <p14:creationId xmlns:p14="http://schemas.microsoft.com/office/powerpoint/2010/main" val="38112410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6_Custom Layout">
    <p:spTree>
      <p:nvGrpSpPr>
        <p:cNvPr id="1" name=""/>
        <p:cNvGrpSpPr/>
        <p:nvPr/>
      </p:nvGrpSpPr>
      <p:grpSpPr>
        <a:xfrm>
          <a:off x="0" y="0"/>
          <a:ext cx="0" cy="0"/>
          <a:chOff x="0" y="0"/>
          <a:chExt cx="0" cy="0"/>
        </a:xfrm>
      </p:grpSpPr>
      <p:sp>
        <p:nvSpPr>
          <p:cNvPr id="6" name="Picture Placeholder 6"/>
          <p:cNvSpPr>
            <a:spLocks noGrp="1"/>
          </p:cNvSpPr>
          <p:nvPr>
            <p:ph type="pic" sz="quarter" idx="10"/>
          </p:nvPr>
        </p:nvSpPr>
        <p:spPr>
          <a:xfrm>
            <a:off x="624114" y="3429000"/>
            <a:ext cx="6879772" cy="2898775"/>
          </a:xfrm>
          <a:pattFill prst="pct10">
            <a:fgClr>
              <a:schemeClr val="accent1"/>
            </a:fgClr>
            <a:bgClr>
              <a:schemeClr val="bg1"/>
            </a:bgClr>
          </a:pattFill>
        </p:spPr>
        <p:txBody>
          <a:bodyPr rtlCol="0">
            <a:normAutofit/>
          </a:bodyPr>
          <a:lstStyle/>
          <a:p>
            <a:pPr lvl="0"/>
            <a:endParaRPr lang="en-US" noProof="0"/>
          </a:p>
        </p:txBody>
      </p:sp>
      <p:sp>
        <p:nvSpPr>
          <p:cNvPr id="7" name="Picture Placeholder 6"/>
          <p:cNvSpPr>
            <a:spLocks noGrp="1"/>
          </p:cNvSpPr>
          <p:nvPr>
            <p:ph type="pic" sz="quarter" idx="11"/>
          </p:nvPr>
        </p:nvSpPr>
        <p:spPr>
          <a:xfrm>
            <a:off x="7503886" y="530225"/>
            <a:ext cx="4064000" cy="2898775"/>
          </a:xfrm>
          <a:pattFill prst="pct10">
            <a:fgClr>
              <a:schemeClr val="accent1"/>
            </a:fgClr>
            <a:bgClr>
              <a:schemeClr val="bg1"/>
            </a:bgClr>
          </a:pattFill>
        </p:spPr>
        <p:txBody>
          <a:bodyPr rtlCol="0">
            <a:normAutofit/>
          </a:bodyPr>
          <a:lstStyle/>
          <a:p>
            <a:pPr lvl="0"/>
            <a:endParaRPr lang="en-US" noProof="0"/>
          </a:p>
        </p:txBody>
      </p:sp>
    </p:spTree>
    <p:extLst>
      <p:ext uri="{BB962C8B-B14F-4D97-AF65-F5344CB8AC3E}">
        <p14:creationId xmlns:p14="http://schemas.microsoft.com/office/powerpoint/2010/main" val="16638352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7_Custom Layout">
    <p:spTree>
      <p:nvGrpSpPr>
        <p:cNvPr id="1" name=""/>
        <p:cNvGrpSpPr/>
        <p:nvPr/>
      </p:nvGrpSpPr>
      <p:grpSpPr>
        <a:xfrm>
          <a:off x="0" y="0"/>
          <a:ext cx="0" cy="0"/>
          <a:chOff x="0" y="0"/>
          <a:chExt cx="0" cy="0"/>
        </a:xfrm>
      </p:grpSpPr>
      <p:sp>
        <p:nvSpPr>
          <p:cNvPr id="6" name="Picture Placeholder 6"/>
          <p:cNvSpPr>
            <a:spLocks noGrp="1"/>
          </p:cNvSpPr>
          <p:nvPr>
            <p:ph type="pic" sz="quarter" idx="10"/>
          </p:nvPr>
        </p:nvSpPr>
        <p:spPr>
          <a:xfrm>
            <a:off x="609600" y="0"/>
            <a:ext cx="4762500" cy="3251200"/>
          </a:xfrm>
          <a:pattFill prst="pct10">
            <a:fgClr>
              <a:schemeClr val="accent1"/>
            </a:fgClr>
            <a:bgClr>
              <a:schemeClr val="bg1"/>
            </a:bgClr>
          </a:pattFill>
        </p:spPr>
        <p:txBody>
          <a:bodyPr rtlCol="0">
            <a:normAutofit/>
          </a:bodyPr>
          <a:lstStyle/>
          <a:p>
            <a:pPr lvl="0"/>
            <a:endParaRPr lang="en-US" noProof="0"/>
          </a:p>
        </p:txBody>
      </p:sp>
      <p:sp>
        <p:nvSpPr>
          <p:cNvPr id="7" name="Picture Placeholder 6"/>
          <p:cNvSpPr>
            <a:spLocks noGrp="1"/>
          </p:cNvSpPr>
          <p:nvPr>
            <p:ph type="pic" sz="quarter" idx="11"/>
          </p:nvPr>
        </p:nvSpPr>
        <p:spPr>
          <a:xfrm>
            <a:off x="609600" y="3606800"/>
            <a:ext cx="4762500" cy="3251200"/>
          </a:xfrm>
          <a:pattFill prst="pct10">
            <a:fgClr>
              <a:schemeClr val="accent1"/>
            </a:fgClr>
            <a:bgClr>
              <a:schemeClr val="bg1"/>
            </a:bgClr>
          </a:pattFill>
        </p:spPr>
        <p:txBody>
          <a:bodyPr rtlCol="0">
            <a:normAutofit/>
          </a:bodyPr>
          <a:lstStyle/>
          <a:p>
            <a:pPr lvl="0"/>
            <a:endParaRPr lang="en-US" noProof="0"/>
          </a:p>
        </p:txBody>
      </p:sp>
    </p:spTree>
    <p:extLst>
      <p:ext uri="{BB962C8B-B14F-4D97-AF65-F5344CB8AC3E}">
        <p14:creationId xmlns:p14="http://schemas.microsoft.com/office/powerpoint/2010/main" val="3803168633"/>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A6F486F6-6478-F123-9A14-C430F06E6CCE}"/>
              </a:ext>
            </a:extLst>
          </p:cNvPr>
          <p:cNvSpPr>
            <a:spLocks noGrp="1" noChangeArrowheads="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CZ"/>
              <a:t>Click to edit Master title style</a:t>
            </a:r>
          </a:p>
        </p:txBody>
      </p:sp>
      <p:sp>
        <p:nvSpPr>
          <p:cNvPr id="1027" name="Text Placeholder 2">
            <a:extLst>
              <a:ext uri="{FF2B5EF4-FFF2-40B4-BE49-F238E27FC236}">
                <a16:creationId xmlns:a16="http://schemas.microsoft.com/office/drawing/2014/main" id="{884EE5BA-65AE-1CAB-1C02-35F2C100F9AB}"/>
              </a:ext>
            </a:extLst>
          </p:cNvPr>
          <p:cNvSpPr>
            <a:spLocks noGrp="1" noChangeArrowheads="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CZ"/>
              <a:t>Click to edit Master text styles</a:t>
            </a:r>
          </a:p>
          <a:p>
            <a:pPr lvl="1"/>
            <a:r>
              <a:rPr lang="en-US" altLang="en-CZ"/>
              <a:t>Second level</a:t>
            </a:r>
          </a:p>
          <a:p>
            <a:pPr lvl="2"/>
            <a:r>
              <a:rPr lang="en-US" altLang="en-CZ"/>
              <a:t>Third level</a:t>
            </a:r>
          </a:p>
          <a:p>
            <a:pPr lvl="3"/>
            <a:r>
              <a:rPr lang="en-US" altLang="en-CZ"/>
              <a:t>Fourth level</a:t>
            </a:r>
          </a:p>
          <a:p>
            <a:pPr lvl="4"/>
            <a:r>
              <a:rPr lang="en-US" altLang="en-CZ"/>
              <a:t>Fifth level</a:t>
            </a:r>
          </a:p>
        </p:txBody>
      </p:sp>
      <p:sp>
        <p:nvSpPr>
          <p:cNvPr id="4" name="Date Placeholder 3">
            <a:extLst>
              <a:ext uri="{FF2B5EF4-FFF2-40B4-BE49-F238E27FC236}">
                <a16:creationId xmlns:a16="http://schemas.microsoft.com/office/drawing/2014/main" id="{42823528-CB4A-B69B-BCB4-CEB16F866B6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smtClean="0">
                <a:solidFill>
                  <a:schemeClr val="tx1">
                    <a:tint val="75000"/>
                  </a:schemeClr>
                </a:solidFill>
                <a:latin typeface="+mn-lt"/>
              </a:defRPr>
            </a:lvl1pPr>
          </a:lstStyle>
          <a:p>
            <a:pPr>
              <a:defRPr/>
            </a:pPr>
            <a:fld id="{AC055280-C58B-C840-9F08-D799FB0A2239}" type="datetimeFigureOut">
              <a:rPr lang="en-US"/>
              <a:pPr>
                <a:defRPr/>
              </a:pPr>
              <a:t>3/24/26</a:t>
            </a:fld>
            <a:endParaRPr lang="en-US"/>
          </a:p>
        </p:txBody>
      </p:sp>
      <p:sp>
        <p:nvSpPr>
          <p:cNvPr id="5" name="Footer Placeholder 4">
            <a:extLst>
              <a:ext uri="{FF2B5EF4-FFF2-40B4-BE49-F238E27FC236}">
                <a16:creationId xmlns:a16="http://schemas.microsoft.com/office/drawing/2014/main" id="{64B8E929-E2CE-74CD-055B-48F328CB936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id="{1AF30954-426C-BBAF-404A-106DE5F1B9F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eaLnBrk="1" fontAlgn="auto" hangingPunct="1">
              <a:spcBef>
                <a:spcPts val="0"/>
              </a:spcBef>
              <a:spcAft>
                <a:spcPts val="0"/>
              </a:spcAft>
              <a:defRPr sz="1200" smtClean="0">
                <a:solidFill>
                  <a:schemeClr val="tx1">
                    <a:tint val="75000"/>
                  </a:schemeClr>
                </a:solidFill>
                <a:latin typeface="+mn-lt"/>
              </a:defRPr>
            </a:lvl1pPr>
          </a:lstStyle>
          <a:p>
            <a:pPr>
              <a:defRPr/>
            </a:pPr>
            <a:fld id="{C6F33566-12C3-8646-9599-39D4DB3D40D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 id="2147483726" r:id="rId12"/>
    <p:sldLayoutId id="2147483727" r:id="rId13"/>
    <p:sldLayoutId id="2147483728" r:id="rId14"/>
    <p:sldLayoutId id="2147483729" r:id="rId15"/>
    <p:sldLayoutId id="2147483730" r:id="rId16"/>
    <p:sldLayoutId id="2147483731" r:id="rId17"/>
    <p:sldLayoutId id="2147483732" r:id="rId18"/>
    <p:sldLayoutId id="2147483733" r:id="rId19"/>
    <p:sldLayoutId id="2147483734" r:id="rId20"/>
    <p:sldLayoutId id="2147483735" r:id="rId21"/>
    <p:sldLayoutId id="2147483736" r:id="rId22"/>
    <p:sldLayoutId id="2147483737" r:id="rId23"/>
    <p:sldLayoutId id="2147483738" r:id="rId24"/>
    <p:sldLayoutId id="2147483739" r:id="rId25"/>
    <p:sldLayoutId id="2147483740" r:id="rId26"/>
    <p:sldLayoutId id="2147483741" r:id="rId27"/>
    <p:sldLayoutId id="2147483742" r:id="rId28"/>
    <p:sldLayoutId id="2147483743" r:id="rId29"/>
    <p:sldLayoutId id="2147483744" r:id="rId30"/>
    <p:sldLayoutId id="2147483745" r:id="rId31"/>
    <p:sldLayoutId id="2147483746" r:id="rId32"/>
    <p:sldLayoutId id="2147483747" r:id="rId33"/>
  </p:sldLayoutIdLst>
  <p:txStyles>
    <p:titleStyle>
      <a:lvl1pPr algn="l" rtl="0" fontAlgn="base">
        <a:lnSpc>
          <a:spcPct val="90000"/>
        </a:lnSpc>
        <a:spcBef>
          <a:spcPct val="0"/>
        </a:spcBef>
        <a:spcAft>
          <a:spcPct val="0"/>
        </a:spcAft>
        <a:defRPr sz="4400" kern="1200">
          <a:solidFill>
            <a:schemeClr val="tx1"/>
          </a:solidFill>
          <a:latin typeface="+mj-lt"/>
          <a:ea typeface="+mj-ea"/>
          <a:cs typeface="+mj-cs"/>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fontAlgn="base">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89000"/>
              </a:schemeClr>
            </a:gs>
            <a:gs pos="37000">
              <a:schemeClr val="accent6">
                <a:lumMod val="89000"/>
              </a:schemeClr>
            </a:gs>
            <a:gs pos="69000">
              <a:schemeClr val="accent6">
                <a:lumMod val="75000"/>
              </a:schemeClr>
            </a:gs>
            <a:gs pos="97000">
              <a:schemeClr val="accent6">
                <a:lumMod val="7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21" name="TextBox 20">
            <a:extLst>
              <a:ext uri="{FF2B5EF4-FFF2-40B4-BE49-F238E27FC236}">
                <a16:creationId xmlns:a16="http://schemas.microsoft.com/office/drawing/2014/main" id="{41D5CEC6-2174-770A-04DA-5C62FD94A0F4}"/>
              </a:ext>
            </a:extLst>
          </p:cNvPr>
          <p:cNvSpPr txBox="1"/>
          <p:nvPr/>
        </p:nvSpPr>
        <p:spPr>
          <a:xfrm>
            <a:off x="1262200" y="1807868"/>
            <a:ext cx="9369425" cy="2400657"/>
          </a:xfrm>
          <a:prstGeom prst="rect">
            <a:avLst/>
          </a:prstGeom>
          <a:noFill/>
        </p:spPr>
        <p:txBody>
          <a:bodyPr>
            <a:spAutoFit/>
          </a:bodyPr>
          <a:lstStyle/>
          <a:p>
            <a:pPr algn="ctr" eaLnBrk="1" fontAlgn="auto" hangingPunct="1">
              <a:spcBef>
                <a:spcPts val="0"/>
              </a:spcBef>
              <a:spcAft>
                <a:spcPts val="0"/>
              </a:spcAft>
              <a:defRPr/>
            </a:pPr>
            <a:r>
              <a:rPr lang="cs-CZ" sz="4400" b="1" dirty="0">
                <a:solidFill>
                  <a:schemeClr val="bg1"/>
                </a:solidFill>
                <a:latin typeface="+mn-lt"/>
              </a:rPr>
              <a:t>Koncepce právní úpravy technických norem, normalizace a standardizace - návrh řešení </a:t>
            </a:r>
            <a:r>
              <a:rPr lang="cs-CZ" sz="4400" b="1" spc="300" dirty="0">
                <a:solidFill>
                  <a:schemeClr val="bg1"/>
                </a:solidFill>
                <a:latin typeface="+mn-lt"/>
              </a:rPr>
              <a:t> </a:t>
            </a:r>
            <a:endParaRPr lang="id-ID" sz="4400" b="1" spc="300" dirty="0">
              <a:solidFill>
                <a:schemeClr val="bg1"/>
              </a:solidFill>
              <a:latin typeface="+mn-lt"/>
            </a:endParaRPr>
          </a:p>
          <a:p>
            <a:pPr algn="ctr" eaLnBrk="1" fontAlgn="auto" hangingPunct="1">
              <a:spcBef>
                <a:spcPts val="0"/>
              </a:spcBef>
              <a:spcAft>
                <a:spcPts val="0"/>
              </a:spcAft>
              <a:defRPr/>
            </a:pPr>
            <a:endParaRPr lang="cs-CZ" sz="1800" dirty="0">
              <a:effectLst/>
              <a:latin typeface="Trebuchet MS" panose="020B0703020202090204" pitchFamily="34" charset="0"/>
              <a:ea typeface="Calibri" panose="020F0502020204030204" pitchFamily="34" charset="0"/>
              <a:cs typeface="Trebuchet MS" panose="020B0703020202090204" pitchFamily="34" charset="0"/>
            </a:endParaRPr>
          </a:p>
        </p:txBody>
      </p:sp>
      <p:pic>
        <p:nvPicPr>
          <p:cNvPr id="25" name="Picture 24" descr="A black background with red text&#10;&#10;Description automatically generated">
            <a:extLst>
              <a:ext uri="{FF2B5EF4-FFF2-40B4-BE49-F238E27FC236}">
                <a16:creationId xmlns:a16="http://schemas.microsoft.com/office/drawing/2014/main" id="{E9410B57-627A-5358-F030-611465FD502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56955" y="5527066"/>
            <a:ext cx="2802597" cy="984000"/>
          </a:xfrm>
          <a:prstGeom prst="rect">
            <a:avLst/>
          </a:prstGeom>
        </p:spPr>
      </p:pic>
      <p:pic>
        <p:nvPicPr>
          <p:cNvPr id="27" name="Picture 26" descr="A blue and black logo&#10;&#10;Description automatically generated">
            <a:extLst>
              <a:ext uri="{FF2B5EF4-FFF2-40B4-BE49-F238E27FC236}">
                <a16:creationId xmlns:a16="http://schemas.microsoft.com/office/drawing/2014/main" id="{B005B690-C9E9-A837-9AAB-3462C348699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946912" y="5624524"/>
            <a:ext cx="1549986" cy="789084"/>
          </a:xfrm>
          <a:prstGeom prst="rect">
            <a:avLst/>
          </a:prstGeom>
        </p:spPr>
      </p:pic>
      <p:pic>
        <p:nvPicPr>
          <p:cNvPr id="2" name="Obrázek 1">
            <a:extLst>
              <a:ext uri="{FF2B5EF4-FFF2-40B4-BE49-F238E27FC236}">
                <a16:creationId xmlns:a16="http://schemas.microsoft.com/office/drawing/2014/main" id="{BDEFE099-0B3A-5896-B936-24F17DEF90A6}"/>
              </a:ext>
            </a:extLst>
          </p:cNvPr>
          <p:cNvPicPr>
            <a:picLocks noChangeAspect="1"/>
          </p:cNvPicPr>
          <p:nvPr/>
        </p:nvPicPr>
        <p:blipFill>
          <a:blip r:embed="rId5"/>
          <a:stretch>
            <a:fillRect/>
          </a:stretch>
        </p:blipFill>
        <p:spPr>
          <a:xfrm>
            <a:off x="8037830" y="5765066"/>
            <a:ext cx="1968500" cy="5080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0DCD6F-668F-487A-AA5D-7B66D22AE738}"/>
            </a:ext>
          </a:extLst>
        </p:cNvPr>
        <p:cNvGrpSpPr/>
        <p:nvPr/>
      </p:nvGrpSpPr>
      <p:grpSpPr>
        <a:xfrm>
          <a:off x="0" y="0"/>
          <a:ext cx="0" cy="0"/>
          <a:chOff x="0" y="0"/>
          <a:chExt cx="0" cy="0"/>
        </a:xfrm>
      </p:grpSpPr>
      <p:sp>
        <p:nvSpPr>
          <p:cNvPr id="3" name="TextovéPole 2">
            <a:extLst>
              <a:ext uri="{FF2B5EF4-FFF2-40B4-BE49-F238E27FC236}">
                <a16:creationId xmlns:a16="http://schemas.microsoft.com/office/drawing/2014/main" id="{A55B0413-612F-7A0C-8AC0-8899CF12D17F}"/>
              </a:ext>
            </a:extLst>
          </p:cNvPr>
          <p:cNvSpPr txBox="1"/>
          <p:nvPr/>
        </p:nvSpPr>
        <p:spPr>
          <a:xfrm>
            <a:off x="337420" y="565005"/>
            <a:ext cx="11676185" cy="4401205"/>
          </a:xfrm>
          <a:prstGeom prst="rect">
            <a:avLst/>
          </a:prstGeom>
          <a:noFill/>
        </p:spPr>
        <p:txBody>
          <a:bodyPr wrap="square">
            <a:spAutoFit/>
          </a:bodyPr>
          <a:lstStyle/>
          <a:p>
            <a:pPr algn="ctr" eaLnBrk="1" fontAlgn="auto" hangingPunct="1">
              <a:spcBef>
                <a:spcPts val="0"/>
              </a:spcBef>
              <a:spcAft>
                <a:spcPts val="0"/>
              </a:spcAft>
              <a:defRPr/>
            </a:pPr>
            <a:r>
              <a:rPr lang="cs-CZ" sz="8000" dirty="0">
                <a:latin typeface="Trebuchet MS" panose="020B0703020202090204" pitchFamily="34" charset="0"/>
              </a:rPr>
              <a:t>Současná právní úprava</a:t>
            </a:r>
          </a:p>
          <a:p>
            <a:pPr algn="ctr" eaLnBrk="1" fontAlgn="auto" hangingPunct="1">
              <a:spcBef>
                <a:spcPts val="0"/>
              </a:spcBef>
              <a:spcAft>
                <a:spcPts val="0"/>
              </a:spcAft>
              <a:defRPr/>
            </a:pPr>
            <a:endParaRPr lang="cs-CZ" sz="8000" dirty="0">
              <a:latin typeface="Trebuchet MS" panose="020B0703020202090204" pitchFamily="34" charset="0"/>
            </a:endParaRPr>
          </a:p>
          <a:p>
            <a:pPr algn="ctr" eaLnBrk="1" fontAlgn="auto" hangingPunct="1">
              <a:spcBef>
                <a:spcPts val="0"/>
              </a:spcBef>
              <a:spcAft>
                <a:spcPts val="0"/>
              </a:spcAft>
              <a:defRPr/>
            </a:pPr>
            <a:r>
              <a:rPr lang="cs-CZ" sz="8000" dirty="0">
                <a:latin typeface="Trebuchet MS" panose="020B0703020202090204" pitchFamily="34" charset="0"/>
              </a:rPr>
              <a:t>de lege lata</a:t>
            </a:r>
          </a:p>
          <a:p>
            <a:pPr algn="ctr" eaLnBrk="1" fontAlgn="auto" hangingPunct="1">
              <a:spcBef>
                <a:spcPts val="0"/>
              </a:spcBef>
              <a:spcAft>
                <a:spcPts val="0"/>
              </a:spcAft>
              <a:defRPr/>
            </a:pPr>
            <a:endParaRPr lang="en-US" sz="4000" dirty="0">
              <a:latin typeface="Trebuchet MS" panose="020B0703020202090204" pitchFamily="34" charset="0"/>
            </a:endParaRPr>
          </a:p>
        </p:txBody>
      </p:sp>
    </p:spTree>
    <p:extLst>
      <p:ext uri="{BB962C8B-B14F-4D97-AF65-F5344CB8AC3E}">
        <p14:creationId xmlns:p14="http://schemas.microsoft.com/office/powerpoint/2010/main" val="10227767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2B03F1-AB7E-F184-CEC0-2D73228DB49E}"/>
            </a:ext>
          </a:extLst>
        </p:cNvPr>
        <p:cNvGrpSpPr/>
        <p:nvPr/>
      </p:nvGrpSpPr>
      <p:grpSpPr>
        <a:xfrm>
          <a:off x="0" y="0"/>
          <a:ext cx="0" cy="0"/>
          <a:chOff x="0" y="0"/>
          <a:chExt cx="0" cy="0"/>
        </a:xfrm>
      </p:grpSpPr>
      <p:sp>
        <p:nvSpPr>
          <p:cNvPr id="3" name="TextovéPole 2">
            <a:extLst>
              <a:ext uri="{FF2B5EF4-FFF2-40B4-BE49-F238E27FC236}">
                <a16:creationId xmlns:a16="http://schemas.microsoft.com/office/drawing/2014/main" id="{C361095C-87E1-D36C-2EB6-752F1D25A324}"/>
              </a:ext>
            </a:extLst>
          </p:cNvPr>
          <p:cNvSpPr txBox="1"/>
          <p:nvPr/>
        </p:nvSpPr>
        <p:spPr>
          <a:xfrm>
            <a:off x="307604" y="105013"/>
            <a:ext cx="11884396" cy="5262979"/>
          </a:xfrm>
          <a:prstGeom prst="rect">
            <a:avLst/>
          </a:prstGeom>
          <a:noFill/>
        </p:spPr>
        <p:txBody>
          <a:bodyPr wrap="square">
            <a:spAutoFit/>
          </a:bodyPr>
          <a:lstStyle/>
          <a:p>
            <a:pPr algn="ctr" eaLnBrk="1" fontAlgn="auto" hangingPunct="1">
              <a:spcBef>
                <a:spcPts val="0"/>
              </a:spcBef>
              <a:spcAft>
                <a:spcPts val="0"/>
              </a:spcAft>
              <a:defRPr/>
            </a:pPr>
            <a:r>
              <a:rPr lang="cs-CZ" sz="8000" dirty="0">
                <a:latin typeface="Trebuchet MS" panose="020B0703020202090204" pitchFamily="34" charset="0"/>
              </a:rPr>
              <a:t>Současná právní úprava</a:t>
            </a:r>
          </a:p>
          <a:p>
            <a:pPr lvl="0"/>
            <a:endParaRPr lang="cs-CZ" sz="1600" b="1" dirty="0">
              <a:latin typeface="Arial" panose="020B0604020202020204" pitchFamily="34" charset="0"/>
              <a:cs typeface="Arial" panose="020B0604020202020204" pitchFamily="34" charset="0"/>
            </a:endParaRPr>
          </a:p>
          <a:p>
            <a:r>
              <a:rPr lang="cs-CZ" sz="1600" dirty="0">
                <a:latin typeface="Arial" panose="020B0604020202020204" pitchFamily="34" charset="0"/>
                <a:cs typeface="Arial" panose="020B0604020202020204" pitchFamily="34" charset="0"/>
              </a:rPr>
              <a:t>Právní úprava technické normalizace v ČR je primárně upravena </a:t>
            </a:r>
            <a:r>
              <a:rPr lang="cs-CZ" sz="1600" b="1" dirty="0">
                <a:latin typeface="Arial" panose="020B0604020202020204" pitchFamily="34" charset="0"/>
                <a:cs typeface="Arial" panose="020B0604020202020204" pitchFamily="34" charset="0"/>
              </a:rPr>
              <a:t>zákonem č. 22/1997 Sb., </a:t>
            </a:r>
            <a:r>
              <a:rPr lang="cs-CZ" sz="1600" dirty="0">
                <a:latin typeface="Arial" panose="020B0604020202020204" pitchFamily="34" charset="0"/>
                <a:cs typeface="Arial" panose="020B0604020202020204" pitchFamily="34" charset="0"/>
              </a:rPr>
              <a:t>o technických požadavcích na výrobky:</a:t>
            </a:r>
          </a:p>
          <a:p>
            <a:pPr marL="285750" lvl="0" indent="-285750">
              <a:buFont typeface="Arial" panose="020B0604020202020204" pitchFamily="34" charset="0"/>
              <a:buChar char="•"/>
            </a:pPr>
            <a:r>
              <a:rPr lang="cs-CZ" altLang="cs-CZ" sz="1600" dirty="0">
                <a:latin typeface="Arial" panose="020B0604020202020204" pitchFamily="34" charset="0"/>
                <a:cs typeface="Arial" panose="020B0604020202020204" pitchFamily="34" charset="0"/>
              </a:rPr>
              <a:t>problematiku národních technických norem,</a:t>
            </a:r>
          </a:p>
          <a:p>
            <a:pPr marL="285750" lvl="0" indent="-285750">
              <a:buFont typeface="Arial" panose="020B0604020202020204" pitchFamily="34" charset="0"/>
              <a:buChar char="•"/>
            </a:pPr>
            <a:r>
              <a:rPr lang="cs-CZ" altLang="cs-CZ" sz="1600" dirty="0">
                <a:latin typeface="Arial" panose="020B0604020202020204" pitchFamily="34" charset="0"/>
                <a:cs typeface="Arial" panose="020B0604020202020204" pitchFamily="34" charset="0"/>
              </a:rPr>
              <a:t>problematiku přejímání technických předpisů upravujících zejména požadavky na výrobky, které by mohly svými vlastnostmi ohrozit veřejný zájem na ochraně života a zdraví, majetku a přírodního prostředí, včetně stanovení postupů posuzování shody</a:t>
            </a:r>
          </a:p>
          <a:p>
            <a:endParaRPr lang="cs-CZ" sz="1600" dirty="0">
              <a:latin typeface="Arial" panose="020B0604020202020204" pitchFamily="34" charset="0"/>
              <a:cs typeface="Arial" panose="020B0604020202020204" pitchFamily="34" charset="0"/>
            </a:endParaRPr>
          </a:p>
          <a:p>
            <a:r>
              <a:rPr lang="cs-CZ" altLang="cs-CZ" sz="1600" dirty="0">
                <a:latin typeface="Arial" panose="020B0604020202020204" pitchFamily="34" charset="0"/>
                <a:cs typeface="Arial" panose="020B0604020202020204" pitchFamily="34" charset="0"/>
              </a:rPr>
              <a:t>Zákon </a:t>
            </a:r>
            <a:r>
              <a:rPr lang="cs-CZ" altLang="cs-CZ" sz="1600" b="1" dirty="0">
                <a:latin typeface="Arial" panose="020B0604020202020204" pitchFamily="34" charset="0"/>
                <a:cs typeface="Arial" panose="020B0604020202020204" pitchFamily="34" charset="0"/>
              </a:rPr>
              <a:t>č. 90/2016 Sb., </a:t>
            </a:r>
            <a:r>
              <a:rPr lang="cs-CZ" altLang="cs-CZ" sz="1600" dirty="0">
                <a:latin typeface="Arial" panose="020B0604020202020204" pitchFamily="34" charset="0"/>
                <a:cs typeface="Arial" panose="020B0604020202020204" pitchFamily="34" charset="0"/>
              </a:rPr>
              <a:t>o posuzování shody stanovených výrobků při jejich dodávání na trh</a:t>
            </a:r>
            <a:endParaRPr lang="cs-CZ" sz="1600" dirty="0">
              <a:latin typeface="Arial" panose="020B0604020202020204" pitchFamily="34" charset="0"/>
              <a:cs typeface="Arial" panose="020B0604020202020204" pitchFamily="34" charset="0"/>
            </a:endParaRPr>
          </a:p>
          <a:p>
            <a:pPr marL="285750" lvl="0" indent="-285750" algn="just">
              <a:buFont typeface="Arial" panose="020B0604020202020204" pitchFamily="34" charset="0"/>
              <a:buChar char="•"/>
            </a:pPr>
            <a:r>
              <a:rPr lang="cs-CZ" altLang="cs-CZ" sz="1600" dirty="0">
                <a:latin typeface="Arial" panose="020B0604020202020204" pitchFamily="34" charset="0"/>
                <a:cs typeface="Arial" panose="020B0604020202020204" pitchFamily="34" charset="0"/>
              </a:rPr>
              <a:t>obecné zásady pro dodávání výrobků na trh, popřípadě uvádění výrobků do provozu,</a:t>
            </a:r>
          </a:p>
          <a:p>
            <a:pPr marL="285750" lvl="0" indent="-285750" algn="just">
              <a:buFont typeface="Arial" panose="020B0604020202020204" pitchFamily="34" charset="0"/>
              <a:buChar char="•"/>
            </a:pPr>
            <a:r>
              <a:rPr lang="cs-CZ" altLang="cs-CZ" sz="1600" dirty="0">
                <a:latin typeface="Arial" panose="020B0604020202020204" pitchFamily="34" charset="0"/>
                <a:cs typeface="Arial" panose="020B0604020202020204" pitchFamily="34" charset="0"/>
              </a:rPr>
              <a:t>způsob stanovení výrobků k posuzování shody a technických požadavků, které musí výrobky splňovat,</a:t>
            </a:r>
          </a:p>
          <a:p>
            <a:pPr marL="285750" lvl="0" indent="-285750" algn="just">
              <a:buFont typeface="Arial" panose="020B0604020202020204" pitchFamily="34" charset="0"/>
              <a:buChar char="•"/>
            </a:pPr>
            <a:r>
              <a:rPr lang="cs-CZ" altLang="cs-CZ" sz="1600" dirty="0">
                <a:latin typeface="Arial" panose="020B0604020202020204" pitchFamily="34" charset="0"/>
                <a:cs typeface="Arial" panose="020B0604020202020204" pitchFamily="34" charset="0"/>
              </a:rPr>
              <a:t>práva a povinnosti osob, které uvádějí na trh nebo na trh dodávají, popřípadě uvádějí do provozu výrobky, u kterých má být před uvedením na trh posouzena shoda s požadavky, stanovenými v právních předpisech,</a:t>
            </a:r>
          </a:p>
          <a:p>
            <a:pPr marL="285750" lvl="0" indent="-285750" algn="just">
              <a:buFont typeface="Arial" panose="020B0604020202020204" pitchFamily="34" charset="0"/>
              <a:buChar char="•"/>
            </a:pPr>
            <a:r>
              <a:rPr lang="cs-CZ" altLang="cs-CZ" sz="1600" dirty="0">
                <a:latin typeface="Arial" panose="020B0604020202020204" pitchFamily="34" charset="0"/>
                <a:cs typeface="Arial" panose="020B0604020202020204" pitchFamily="34" charset="0"/>
              </a:rPr>
              <a:t>posuzování shody výrobků,</a:t>
            </a:r>
          </a:p>
          <a:p>
            <a:pPr marL="285750" lvl="0" indent="-285750" algn="just">
              <a:buFont typeface="Arial" panose="020B0604020202020204" pitchFamily="34" charset="0"/>
              <a:buChar char="•"/>
            </a:pPr>
            <a:r>
              <a:rPr lang="cs-CZ" altLang="cs-CZ" sz="1600" dirty="0">
                <a:latin typeface="Arial" panose="020B0604020202020204" pitchFamily="34" charset="0"/>
                <a:cs typeface="Arial" panose="020B0604020202020204" pitchFamily="34" charset="0"/>
              </a:rPr>
              <a:t>výkon státní správy v oblasti státního zkušebnictví a dozoru nad trhem,</a:t>
            </a:r>
          </a:p>
          <a:p>
            <a:pPr marL="285750" lvl="0" indent="-285750" algn="just">
              <a:buFont typeface="Arial" panose="020B0604020202020204" pitchFamily="34" charset="0"/>
              <a:buChar char="•"/>
            </a:pPr>
            <a:r>
              <a:rPr lang="cs-CZ" altLang="cs-CZ" sz="1600" dirty="0">
                <a:latin typeface="Arial" panose="020B0604020202020204" pitchFamily="34" charset="0"/>
                <a:cs typeface="Arial" panose="020B0604020202020204" pitchFamily="34" charset="0"/>
              </a:rPr>
              <a:t>práva a povinnosti osob oprávněných k činnostem podle tohoto zákona, které souvisejí se státním zkušebnictvím,</a:t>
            </a:r>
          </a:p>
          <a:p>
            <a:pPr marL="285750" lvl="0" indent="-285750" algn="just">
              <a:buFont typeface="Arial" panose="020B0604020202020204" pitchFamily="34" charset="0"/>
              <a:buChar char="•"/>
            </a:pPr>
            <a:r>
              <a:rPr lang="cs-CZ" altLang="cs-CZ" sz="1600" dirty="0">
                <a:latin typeface="Arial" panose="020B0604020202020204" pitchFamily="34" charset="0"/>
                <a:cs typeface="Arial" panose="020B0604020202020204" pitchFamily="34" charset="0"/>
              </a:rPr>
              <a:t>povinnosti při poskytování informací souvisejících s dodáváním výrobků na trh, posuzováním shody a dozorem nad trhem.</a:t>
            </a:r>
            <a:endParaRPr lang="cs-CZ" sz="1600" dirty="0">
              <a:latin typeface="Arial" panose="020B0604020202020204" pitchFamily="34" charset="0"/>
              <a:cs typeface="Arial" panose="020B0604020202020204" pitchFamily="34" charset="0"/>
            </a:endParaRPr>
          </a:p>
        </p:txBody>
      </p:sp>
      <p:sp>
        <p:nvSpPr>
          <p:cNvPr id="7" name="Rectangle 4">
            <a:extLst>
              <a:ext uri="{FF2B5EF4-FFF2-40B4-BE49-F238E27FC236}">
                <a16:creationId xmlns:a16="http://schemas.microsoft.com/office/drawing/2014/main" id="{61F8EBB2-9E06-CFFB-5789-0018F88BE472}"/>
              </a:ext>
            </a:extLst>
          </p:cNvPr>
          <p:cNvSpPr>
            <a:spLocks noChangeArrowheads="1"/>
          </p:cNvSpPr>
          <p:nvPr/>
        </p:nvSpPr>
        <p:spPr bwMode="auto">
          <a:xfrm>
            <a:off x="5971607" y="113184"/>
            <a:ext cx="248786" cy="2308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cs-CZ" altLang="cs-CZ" sz="900" b="1" i="0" u="none" strike="noStrike" cap="none" normalizeH="0" baseline="0" dirty="0">
                <a:ln>
                  <a:noFill/>
                </a:ln>
                <a:solidFill>
                  <a:srgbClr val="000000"/>
                </a:solidFill>
                <a:effectLst/>
                <a:latin typeface="Arial" panose="020B0604020202020204" pitchFamily="34" charset="0"/>
                <a:cs typeface="Arial" panose="020B0604020202020204" pitchFamily="34" charset="0"/>
              </a:rPr>
              <a:t>a</a:t>
            </a:r>
            <a:endParaRPr kumimoji="0" lang="cs-CZ" altLang="cs-CZ"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050569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81EA1B-31E1-92BA-EF1C-D8941D376296}"/>
            </a:ext>
          </a:extLst>
        </p:cNvPr>
        <p:cNvGrpSpPr/>
        <p:nvPr/>
      </p:nvGrpSpPr>
      <p:grpSpPr>
        <a:xfrm>
          <a:off x="0" y="0"/>
          <a:ext cx="0" cy="0"/>
          <a:chOff x="0" y="0"/>
          <a:chExt cx="0" cy="0"/>
        </a:xfrm>
      </p:grpSpPr>
      <p:sp>
        <p:nvSpPr>
          <p:cNvPr id="3" name="TextovéPole 2">
            <a:extLst>
              <a:ext uri="{FF2B5EF4-FFF2-40B4-BE49-F238E27FC236}">
                <a16:creationId xmlns:a16="http://schemas.microsoft.com/office/drawing/2014/main" id="{B34C52A4-AF93-59AF-4FA3-9A5582744A24}"/>
              </a:ext>
            </a:extLst>
          </p:cNvPr>
          <p:cNvSpPr txBox="1"/>
          <p:nvPr/>
        </p:nvSpPr>
        <p:spPr>
          <a:xfrm>
            <a:off x="257907" y="982449"/>
            <a:ext cx="11676185" cy="4401205"/>
          </a:xfrm>
          <a:prstGeom prst="rect">
            <a:avLst/>
          </a:prstGeom>
          <a:noFill/>
        </p:spPr>
        <p:txBody>
          <a:bodyPr wrap="square">
            <a:spAutoFit/>
          </a:bodyPr>
          <a:lstStyle/>
          <a:p>
            <a:pPr algn="ctr" eaLnBrk="1" fontAlgn="auto" hangingPunct="1">
              <a:spcBef>
                <a:spcPts val="0"/>
              </a:spcBef>
              <a:spcAft>
                <a:spcPts val="0"/>
              </a:spcAft>
              <a:defRPr/>
            </a:pPr>
            <a:r>
              <a:rPr lang="cs-CZ" sz="8000" dirty="0">
                <a:latin typeface="Trebuchet MS" panose="020B0703020202090204" pitchFamily="34" charset="0"/>
              </a:rPr>
              <a:t>UNMZ</a:t>
            </a:r>
          </a:p>
          <a:p>
            <a:pPr algn="ctr" eaLnBrk="1" fontAlgn="auto" hangingPunct="1">
              <a:spcBef>
                <a:spcPts val="0"/>
              </a:spcBef>
              <a:spcAft>
                <a:spcPts val="0"/>
              </a:spcAft>
              <a:defRPr/>
            </a:pPr>
            <a:endParaRPr lang="cs-CZ" sz="8000" dirty="0">
              <a:latin typeface="Trebuchet MS" panose="020B0703020202090204" pitchFamily="34" charset="0"/>
            </a:endParaRPr>
          </a:p>
          <a:p>
            <a:pPr algn="ctr" eaLnBrk="1" fontAlgn="auto" hangingPunct="1">
              <a:spcBef>
                <a:spcPts val="0"/>
              </a:spcBef>
              <a:spcAft>
                <a:spcPts val="0"/>
              </a:spcAft>
              <a:defRPr/>
            </a:pPr>
            <a:r>
              <a:rPr lang="cs-CZ" sz="8000" dirty="0">
                <a:latin typeface="Trebuchet MS" panose="020B0703020202090204" pitchFamily="34" charset="0"/>
              </a:rPr>
              <a:t>ČAS</a:t>
            </a:r>
          </a:p>
          <a:p>
            <a:pPr algn="ctr" eaLnBrk="1" fontAlgn="auto" hangingPunct="1">
              <a:spcBef>
                <a:spcPts val="0"/>
              </a:spcBef>
              <a:spcAft>
                <a:spcPts val="0"/>
              </a:spcAft>
              <a:defRPr/>
            </a:pPr>
            <a:endParaRPr lang="en-US" sz="4000" dirty="0">
              <a:latin typeface="Trebuchet MS" panose="020B0703020202090204" pitchFamily="34" charset="0"/>
            </a:endParaRPr>
          </a:p>
        </p:txBody>
      </p:sp>
    </p:spTree>
    <p:extLst>
      <p:ext uri="{BB962C8B-B14F-4D97-AF65-F5344CB8AC3E}">
        <p14:creationId xmlns:p14="http://schemas.microsoft.com/office/powerpoint/2010/main" val="16215009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261B30-9DB7-1A75-04CB-409FCB720728}"/>
            </a:ext>
          </a:extLst>
        </p:cNvPr>
        <p:cNvGrpSpPr/>
        <p:nvPr/>
      </p:nvGrpSpPr>
      <p:grpSpPr>
        <a:xfrm>
          <a:off x="0" y="0"/>
          <a:ext cx="0" cy="0"/>
          <a:chOff x="0" y="0"/>
          <a:chExt cx="0" cy="0"/>
        </a:xfrm>
      </p:grpSpPr>
      <p:sp>
        <p:nvSpPr>
          <p:cNvPr id="3" name="TextovéPole 2">
            <a:extLst>
              <a:ext uri="{FF2B5EF4-FFF2-40B4-BE49-F238E27FC236}">
                <a16:creationId xmlns:a16="http://schemas.microsoft.com/office/drawing/2014/main" id="{7406B60C-A75E-F2BD-1233-297A826E9400}"/>
              </a:ext>
            </a:extLst>
          </p:cNvPr>
          <p:cNvSpPr txBox="1"/>
          <p:nvPr/>
        </p:nvSpPr>
        <p:spPr>
          <a:xfrm>
            <a:off x="257907" y="1986301"/>
            <a:ext cx="11676185" cy="1938992"/>
          </a:xfrm>
          <a:prstGeom prst="rect">
            <a:avLst/>
          </a:prstGeom>
          <a:noFill/>
        </p:spPr>
        <p:txBody>
          <a:bodyPr wrap="square">
            <a:spAutoFit/>
          </a:bodyPr>
          <a:lstStyle/>
          <a:p>
            <a:pPr algn="ctr" eaLnBrk="1" fontAlgn="auto" hangingPunct="1">
              <a:spcBef>
                <a:spcPts val="0"/>
              </a:spcBef>
              <a:spcAft>
                <a:spcPts val="0"/>
              </a:spcAft>
              <a:defRPr/>
            </a:pPr>
            <a:r>
              <a:rPr lang="cs-CZ" sz="8000" dirty="0">
                <a:latin typeface="Trebuchet MS" panose="020B0703020202090204" pitchFamily="34" charset="0"/>
              </a:rPr>
              <a:t>Standardizace</a:t>
            </a:r>
          </a:p>
          <a:p>
            <a:pPr algn="ctr" eaLnBrk="1" fontAlgn="auto" hangingPunct="1">
              <a:spcBef>
                <a:spcPts val="0"/>
              </a:spcBef>
              <a:spcAft>
                <a:spcPts val="0"/>
              </a:spcAft>
              <a:defRPr/>
            </a:pPr>
            <a:endParaRPr lang="en-US" sz="4000" dirty="0">
              <a:latin typeface="Trebuchet MS" panose="020B0703020202090204" pitchFamily="34" charset="0"/>
            </a:endParaRPr>
          </a:p>
        </p:txBody>
      </p:sp>
    </p:spTree>
    <p:extLst>
      <p:ext uri="{BB962C8B-B14F-4D97-AF65-F5344CB8AC3E}">
        <p14:creationId xmlns:p14="http://schemas.microsoft.com/office/powerpoint/2010/main" val="30639970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D0E6F4-77E5-9351-68A0-A645FF0BFA4E}"/>
            </a:ext>
          </a:extLst>
        </p:cNvPr>
        <p:cNvGrpSpPr/>
        <p:nvPr/>
      </p:nvGrpSpPr>
      <p:grpSpPr>
        <a:xfrm>
          <a:off x="0" y="0"/>
          <a:ext cx="0" cy="0"/>
          <a:chOff x="0" y="0"/>
          <a:chExt cx="0" cy="0"/>
        </a:xfrm>
      </p:grpSpPr>
      <p:sp>
        <p:nvSpPr>
          <p:cNvPr id="3" name="TextovéPole 2">
            <a:extLst>
              <a:ext uri="{FF2B5EF4-FFF2-40B4-BE49-F238E27FC236}">
                <a16:creationId xmlns:a16="http://schemas.microsoft.com/office/drawing/2014/main" id="{C8842CED-B93B-914F-AB57-D6094480469E}"/>
              </a:ext>
            </a:extLst>
          </p:cNvPr>
          <p:cNvSpPr txBox="1"/>
          <p:nvPr/>
        </p:nvSpPr>
        <p:spPr>
          <a:xfrm>
            <a:off x="257907" y="1986301"/>
            <a:ext cx="11676185" cy="3170099"/>
          </a:xfrm>
          <a:prstGeom prst="rect">
            <a:avLst/>
          </a:prstGeom>
          <a:noFill/>
        </p:spPr>
        <p:txBody>
          <a:bodyPr wrap="square">
            <a:spAutoFit/>
          </a:bodyPr>
          <a:lstStyle/>
          <a:p>
            <a:pPr algn="ctr" eaLnBrk="1" fontAlgn="auto" hangingPunct="1">
              <a:spcBef>
                <a:spcPts val="0"/>
              </a:spcBef>
              <a:spcAft>
                <a:spcPts val="0"/>
              </a:spcAft>
              <a:defRPr/>
            </a:pPr>
            <a:r>
              <a:rPr lang="cs-CZ" sz="8000" dirty="0">
                <a:latin typeface="Trebuchet MS" panose="020B0703020202090204" pitchFamily="34" charset="0"/>
              </a:rPr>
              <a:t>Legislativní proces - návrhy řešení</a:t>
            </a:r>
          </a:p>
          <a:p>
            <a:pPr algn="ctr" eaLnBrk="1" fontAlgn="auto" hangingPunct="1">
              <a:spcBef>
                <a:spcPts val="0"/>
              </a:spcBef>
              <a:spcAft>
                <a:spcPts val="0"/>
              </a:spcAft>
              <a:defRPr/>
            </a:pPr>
            <a:endParaRPr lang="en-US" sz="4000" dirty="0">
              <a:latin typeface="Trebuchet MS" panose="020B0703020202090204" pitchFamily="34" charset="0"/>
            </a:endParaRPr>
          </a:p>
        </p:txBody>
      </p:sp>
    </p:spTree>
    <p:extLst>
      <p:ext uri="{BB962C8B-B14F-4D97-AF65-F5344CB8AC3E}">
        <p14:creationId xmlns:p14="http://schemas.microsoft.com/office/powerpoint/2010/main" val="7560468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820482-8061-F520-4735-A26DC01B675E}"/>
            </a:ext>
          </a:extLst>
        </p:cNvPr>
        <p:cNvGrpSpPr/>
        <p:nvPr/>
      </p:nvGrpSpPr>
      <p:grpSpPr>
        <a:xfrm>
          <a:off x="0" y="0"/>
          <a:ext cx="0" cy="0"/>
          <a:chOff x="0" y="0"/>
          <a:chExt cx="0" cy="0"/>
        </a:xfrm>
      </p:grpSpPr>
      <p:sp>
        <p:nvSpPr>
          <p:cNvPr id="3" name="TextovéPole 2">
            <a:extLst>
              <a:ext uri="{FF2B5EF4-FFF2-40B4-BE49-F238E27FC236}">
                <a16:creationId xmlns:a16="http://schemas.microsoft.com/office/drawing/2014/main" id="{521F0277-5F0C-3CB4-7D3C-24450C43F0C6}"/>
              </a:ext>
            </a:extLst>
          </p:cNvPr>
          <p:cNvSpPr txBox="1"/>
          <p:nvPr/>
        </p:nvSpPr>
        <p:spPr>
          <a:xfrm>
            <a:off x="291402" y="659919"/>
            <a:ext cx="11676185" cy="3970318"/>
          </a:xfrm>
          <a:prstGeom prst="rect">
            <a:avLst/>
          </a:prstGeom>
          <a:noFill/>
        </p:spPr>
        <p:txBody>
          <a:bodyPr wrap="square">
            <a:spAutoFit/>
          </a:bodyPr>
          <a:lstStyle/>
          <a:p>
            <a:pPr algn="ctr" eaLnBrk="1" fontAlgn="auto" hangingPunct="1">
              <a:spcBef>
                <a:spcPts val="0"/>
              </a:spcBef>
              <a:spcAft>
                <a:spcPts val="0"/>
              </a:spcAft>
              <a:defRPr/>
            </a:pPr>
            <a:r>
              <a:rPr lang="cs-CZ" sz="3600" dirty="0"/>
              <a:t>Vytvořit moderní, obecný a zastřešující právní předpis:</a:t>
            </a:r>
          </a:p>
          <a:p>
            <a:pPr algn="ctr" eaLnBrk="1" fontAlgn="auto" hangingPunct="1">
              <a:spcBef>
                <a:spcPts val="0"/>
              </a:spcBef>
              <a:spcAft>
                <a:spcPts val="0"/>
              </a:spcAft>
              <a:defRPr/>
            </a:pPr>
            <a:endParaRPr lang="cs-CZ" sz="3600" dirty="0"/>
          </a:p>
          <a:p>
            <a:pPr marL="571500" indent="-571500" algn="just" eaLnBrk="1" fontAlgn="auto" hangingPunct="1">
              <a:spcBef>
                <a:spcPts val="0"/>
              </a:spcBef>
              <a:spcAft>
                <a:spcPts val="0"/>
              </a:spcAft>
              <a:buFont typeface="Arial" panose="020B0604020202020204" pitchFamily="34" charset="0"/>
              <a:buChar char="•"/>
              <a:defRPr/>
            </a:pPr>
            <a:r>
              <a:rPr lang="cs-CZ" sz="3600" dirty="0"/>
              <a:t>pro tvorbu norem</a:t>
            </a:r>
          </a:p>
          <a:p>
            <a:pPr marL="571500" indent="-571500" algn="just" eaLnBrk="1" fontAlgn="auto" hangingPunct="1">
              <a:spcBef>
                <a:spcPts val="0"/>
              </a:spcBef>
              <a:spcAft>
                <a:spcPts val="0"/>
              </a:spcAft>
              <a:buFont typeface="Arial" panose="020B0604020202020204" pitchFamily="34" charset="0"/>
              <a:buChar char="•"/>
              <a:defRPr/>
            </a:pPr>
            <a:r>
              <a:rPr lang="cs-CZ" sz="3600" dirty="0"/>
              <a:t>zastřešení norem</a:t>
            </a:r>
          </a:p>
          <a:p>
            <a:pPr marL="571500" indent="-571500" algn="just" eaLnBrk="1" fontAlgn="auto" hangingPunct="1">
              <a:spcBef>
                <a:spcPts val="0"/>
              </a:spcBef>
              <a:spcAft>
                <a:spcPts val="0"/>
              </a:spcAft>
              <a:buFont typeface="Arial" panose="020B0604020202020204" pitchFamily="34" charset="0"/>
              <a:buChar char="•"/>
              <a:defRPr/>
            </a:pPr>
            <a:r>
              <a:rPr lang="cs-CZ" sz="3600" dirty="0"/>
              <a:t>vytvoření příslušných orgánů</a:t>
            </a:r>
          </a:p>
          <a:p>
            <a:pPr marL="571500" indent="-571500" algn="just" eaLnBrk="1" fontAlgn="auto" hangingPunct="1">
              <a:spcBef>
                <a:spcPts val="0"/>
              </a:spcBef>
              <a:spcAft>
                <a:spcPts val="0"/>
              </a:spcAft>
              <a:buFont typeface="Arial" panose="020B0604020202020204" pitchFamily="34" charset="0"/>
              <a:buChar char="•"/>
              <a:defRPr/>
            </a:pPr>
            <a:r>
              <a:rPr lang="cs-CZ" sz="3600" dirty="0"/>
              <a:t>proces standardizace </a:t>
            </a:r>
          </a:p>
          <a:p>
            <a:pPr marL="571500" indent="-571500" algn="just" eaLnBrk="1" fontAlgn="auto" hangingPunct="1">
              <a:spcBef>
                <a:spcPts val="0"/>
              </a:spcBef>
              <a:spcAft>
                <a:spcPts val="0"/>
              </a:spcAft>
              <a:buFont typeface="Arial" panose="020B0604020202020204" pitchFamily="34" charset="0"/>
              <a:buChar char="•"/>
              <a:defRPr/>
            </a:pPr>
            <a:r>
              <a:rPr lang="cs-CZ" sz="3600" dirty="0"/>
              <a:t>evropské/mezinárodní pojetí standardizace</a:t>
            </a:r>
            <a:endParaRPr lang="en-US" sz="3600" dirty="0">
              <a:latin typeface="Trebuchet MS" panose="020B0703020202090204" pitchFamily="34" charset="0"/>
            </a:endParaRPr>
          </a:p>
        </p:txBody>
      </p:sp>
    </p:spTree>
    <p:extLst>
      <p:ext uri="{BB962C8B-B14F-4D97-AF65-F5344CB8AC3E}">
        <p14:creationId xmlns:p14="http://schemas.microsoft.com/office/powerpoint/2010/main" val="28212153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3C6693-9210-A31D-4D6C-421A933627EC}"/>
            </a:ext>
          </a:extLst>
        </p:cNvPr>
        <p:cNvGrpSpPr/>
        <p:nvPr/>
      </p:nvGrpSpPr>
      <p:grpSpPr>
        <a:xfrm>
          <a:off x="0" y="0"/>
          <a:ext cx="0" cy="0"/>
          <a:chOff x="0" y="0"/>
          <a:chExt cx="0" cy="0"/>
        </a:xfrm>
      </p:grpSpPr>
      <p:sp>
        <p:nvSpPr>
          <p:cNvPr id="3" name="TextovéPole 2">
            <a:extLst>
              <a:ext uri="{FF2B5EF4-FFF2-40B4-BE49-F238E27FC236}">
                <a16:creationId xmlns:a16="http://schemas.microsoft.com/office/drawing/2014/main" id="{C1DD98D6-650B-19F2-2951-2E54275B3899}"/>
              </a:ext>
            </a:extLst>
          </p:cNvPr>
          <p:cNvSpPr txBox="1"/>
          <p:nvPr/>
        </p:nvSpPr>
        <p:spPr>
          <a:xfrm>
            <a:off x="257907" y="1514685"/>
            <a:ext cx="11676185" cy="3416320"/>
          </a:xfrm>
          <a:prstGeom prst="rect">
            <a:avLst/>
          </a:prstGeom>
          <a:noFill/>
        </p:spPr>
        <p:txBody>
          <a:bodyPr wrap="square">
            <a:spAutoFit/>
          </a:bodyPr>
          <a:lstStyle/>
          <a:p>
            <a:pPr algn="ctr" eaLnBrk="1" fontAlgn="auto" hangingPunct="1">
              <a:spcBef>
                <a:spcPts val="0"/>
              </a:spcBef>
              <a:spcAft>
                <a:spcPts val="0"/>
              </a:spcAft>
              <a:defRPr/>
            </a:pPr>
            <a:r>
              <a:rPr lang="cs-CZ" sz="3600" dirty="0"/>
              <a:t>Základní poslání nové právní úpravy bude uplatňovat a prosazovat na základě výsledků vědy, techniky, praxe, evropského a mezinárodního standardu nové směry technického rozvoje za účelem zvyšování technické a ekonomické úrovně výroby a výrobků, jejich jakosti, specializace výroby a efektivnosti investic </a:t>
            </a:r>
            <a:endParaRPr lang="en-US" sz="3600" dirty="0"/>
          </a:p>
        </p:txBody>
      </p:sp>
    </p:spTree>
    <p:extLst>
      <p:ext uri="{BB962C8B-B14F-4D97-AF65-F5344CB8AC3E}">
        <p14:creationId xmlns:p14="http://schemas.microsoft.com/office/powerpoint/2010/main" val="22485357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785142-58D8-69D4-40A1-B68CAF8FCD80}"/>
            </a:ext>
          </a:extLst>
        </p:cNvPr>
        <p:cNvGrpSpPr/>
        <p:nvPr/>
      </p:nvGrpSpPr>
      <p:grpSpPr>
        <a:xfrm>
          <a:off x="0" y="0"/>
          <a:ext cx="0" cy="0"/>
          <a:chOff x="0" y="0"/>
          <a:chExt cx="0" cy="0"/>
        </a:xfrm>
      </p:grpSpPr>
      <p:sp>
        <p:nvSpPr>
          <p:cNvPr id="3" name="TextovéPole 2">
            <a:extLst>
              <a:ext uri="{FF2B5EF4-FFF2-40B4-BE49-F238E27FC236}">
                <a16:creationId xmlns:a16="http://schemas.microsoft.com/office/drawing/2014/main" id="{CD19075D-69DF-2E71-9D72-EB88DAD953A2}"/>
              </a:ext>
            </a:extLst>
          </p:cNvPr>
          <p:cNvSpPr txBox="1"/>
          <p:nvPr/>
        </p:nvSpPr>
        <p:spPr>
          <a:xfrm>
            <a:off x="257907" y="1986301"/>
            <a:ext cx="11676185" cy="3170099"/>
          </a:xfrm>
          <a:prstGeom prst="rect">
            <a:avLst/>
          </a:prstGeom>
          <a:noFill/>
        </p:spPr>
        <p:txBody>
          <a:bodyPr wrap="square">
            <a:spAutoFit/>
          </a:bodyPr>
          <a:lstStyle/>
          <a:p>
            <a:pPr algn="ctr" eaLnBrk="1" fontAlgn="auto" hangingPunct="1">
              <a:spcBef>
                <a:spcPts val="0"/>
              </a:spcBef>
              <a:spcAft>
                <a:spcPts val="0"/>
              </a:spcAft>
              <a:defRPr/>
            </a:pPr>
            <a:r>
              <a:rPr lang="cs-CZ" sz="8000" dirty="0">
                <a:latin typeface="Trebuchet MS" panose="020B0703020202090204" pitchFamily="34" charset="0"/>
              </a:rPr>
              <a:t>Struktura návrhu zákona</a:t>
            </a:r>
          </a:p>
          <a:p>
            <a:pPr algn="ctr" eaLnBrk="1" fontAlgn="auto" hangingPunct="1">
              <a:spcBef>
                <a:spcPts val="0"/>
              </a:spcBef>
              <a:spcAft>
                <a:spcPts val="0"/>
              </a:spcAft>
              <a:defRPr/>
            </a:pPr>
            <a:endParaRPr lang="cs-CZ" sz="8000" dirty="0">
              <a:latin typeface="Trebuchet MS" panose="020B0703020202090204" pitchFamily="34" charset="0"/>
            </a:endParaRPr>
          </a:p>
          <a:p>
            <a:pPr algn="ctr" eaLnBrk="1" fontAlgn="auto" hangingPunct="1">
              <a:spcBef>
                <a:spcPts val="0"/>
              </a:spcBef>
              <a:spcAft>
                <a:spcPts val="0"/>
              </a:spcAft>
              <a:defRPr/>
            </a:pPr>
            <a:endParaRPr lang="en-US" sz="4000" dirty="0">
              <a:latin typeface="Trebuchet MS" panose="020B0703020202090204" pitchFamily="34" charset="0"/>
            </a:endParaRPr>
          </a:p>
        </p:txBody>
      </p:sp>
    </p:spTree>
    <p:extLst>
      <p:ext uri="{BB962C8B-B14F-4D97-AF65-F5344CB8AC3E}">
        <p14:creationId xmlns:p14="http://schemas.microsoft.com/office/powerpoint/2010/main" val="29699022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CC87D4-D596-FC94-9F75-B00CDFC2FD44}"/>
            </a:ext>
          </a:extLst>
        </p:cNvPr>
        <p:cNvGrpSpPr/>
        <p:nvPr/>
      </p:nvGrpSpPr>
      <p:grpSpPr>
        <a:xfrm>
          <a:off x="0" y="0"/>
          <a:ext cx="0" cy="0"/>
          <a:chOff x="0" y="0"/>
          <a:chExt cx="0" cy="0"/>
        </a:xfrm>
      </p:grpSpPr>
      <p:sp>
        <p:nvSpPr>
          <p:cNvPr id="3" name="TextovéPole 2">
            <a:extLst>
              <a:ext uri="{FF2B5EF4-FFF2-40B4-BE49-F238E27FC236}">
                <a16:creationId xmlns:a16="http://schemas.microsoft.com/office/drawing/2014/main" id="{FED8B7A2-E7EF-1042-431D-2EF733EF73E2}"/>
              </a:ext>
            </a:extLst>
          </p:cNvPr>
          <p:cNvSpPr txBox="1"/>
          <p:nvPr/>
        </p:nvSpPr>
        <p:spPr>
          <a:xfrm>
            <a:off x="168454" y="766732"/>
            <a:ext cx="11676185" cy="5878532"/>
          </a:xfrm>
          <a:prstGeom prst="rect">
            <a:avLst/>
          </a:prstGeom>
          <a:noFill/>
        </p:spPr>
        <p:txBody>
          <a:bodyPr wrap="square">
            <a:spAutoFit/>
          </a:bodyPr>
          <a:lstStyle/>
          <a:p>
            <a:pPr algn="ctr" eaLnBrk="1" fontAlgn="auto" hangingPunct="1">
              <a:spcBef>
                <a:spcPts val="0"/>
              </a:spcBef>
              <a:spcAft>
                <a:spcPts val="0"/>
              </a:spcAft>
              <a:defRPr/>
            </a:pPr>
            <a:r>
              <a:rPr lang="cs-CZ" sz="2800" b="1" dirty="0">
                <a:latin typeface="Trebuchet MS" panose="020B0703020202090204" pitchFamily="34" charset="0"/>
              </a:rPr>
              <a:t>Struktura návrhu zákona</a:t>
            </a:r>
          </a:p>
          <a:p>
            <a:pPr algn="ctr" eaLnBrk="1" fontAlgn="auto" hangingPunct="1">
              <a:spcBef>
                <a:spcPts val="0"/>
              </a:spcBef>
              <a:spcAft>
                <a:spcPts val="0"/>
              </a:spcAft>
              <a:defRPr/>
            </a:pPr>
            <a:endParaRPr lang="cs-CZ" sz="2800" b="1" dirty="0">
              <a:latin typeface="Trebuchet MS" panose="020B0703020202090204" pitchFamily="34" charset="0"/>
            </a:endParaRPr>
          </a:p>
          <a:p>
            <a:pPr algn="ctr" eaLnBrk="1" fontAlgn="auto" hangingPunct="1">
              <a:spcBef>
                <a:spcPts val="0"/>
              </a:spcBef>
              <a:spcAft>
                <a:spcPts val="0"/>
              </a:spcAft>
              <a:defRPr/>
            </a:pPr>
            <a:r>
              <a:rPr lang="cs-CZ" sz="2000" dirty="0">
                <a:latin typeface="Trebuchet MS" panose="020B0703020202090204" pitchFamily="34" charset="0"/>
              </a:rPr>
              <a:t>Předmět zákona</a:t>
            </a:r>
          </a:p>
          <a:p>
            <a:pPr algn="ctr" eaLnBrk="1" fontAlgn="auto" hangingPunct="1">
              <a:spcBef>
                <a:spcPts val="0"/>
              </a:spcBef>
              <a:spcAft>
                <a:spcPts val="0"/>
              </a:spcAft>
              <a:defRPr/>
            </a:pPr>
            <a:r>
              <a:rPr lang="cs-CZ" sz="2000" dirty="0">
                <a:latin typeface="Trebuchet MS" panose="020B0703020202090204" pitchFamily="34" charset="0"/>
              </a:rPr>
              <a:t>Pojmosloví</a:t>
            </a:r>
          </a:p>
          <a:p>
            <a:pPr algn="ctr" eaLnBrk="1" fontAlgn="auto" hangingPunct="1">
              <a:spcBef>
                <a:spcPts val="0"/>
              </a:spcBef>
              <a:spcAft>
                <a:spcPts val="0"/>
              </a:spcAft>
              <a:defRPr/>
            </a:pPr>
            <a:r>
              <a:rPr lang="cs-CZ" sz="2000" dirty="0">
                <a:latin typeface="Trebuchet MS" panose="020B0703020202090204" pitchFamily="34" charset="0"/>
              </a:rPr>
              <a:t>Pojetí standardizace</a:t>
            </a:r>
          </a:p>
          <a:p>
            <a:pPr algn="ctr" eaLnBrk="1" fontAlgn="auto" hangingPunct="1">
              <a:spcBef>
                <a:spcPts val="0"/>
              </a:spcBef>
              <a:spcAft>
                <a:spcPts val="0"/>
              </a:spcAft>
              <a:defRPr/>
            </a:pPr>
            <a:r>
              <a:rPr lang="cs-CZ" sz="2000" dirty="0">
                <a:latin typeface="Trebuchet MS" panose="020B0703020202090204" pitchFamily="34" charset="0"/>
              </a:rPr>
              <a:t>Veřejné správa</a:t>
            </a:r>
          </a:p>
          <a:p>
            <a:pPr algn="ctr" eaLnBrk="1" fontAlgn="auto" hangingPunct="1">
              <a:spcBef>
                <a:spcPts val="0"/>
              </a:spcBef>
              <a:spcAft>
                <a:spcPts val="0"/>
              </a:spcAft>
              <a:defRPr/>
            </a:pPr>
            <a:r>
              <a:rPr lang="cs-CZ" sz="2000" dirty="0">
                <a:latin typeface="Trebuchet MS" panose="020B0703020202090204" pitchFamily="34" charset="0"/>
              </a:rPr>
              <a:t>ČAS</a:t>
            </a:r>
          </a:p>
          <a:p>
            <a:pPr algn="ctr" eaLnBrk="1" fontAlgn="auto" hangingPunct="1">
              <a:spcBef>
                <a:spcPts val="0"/>
              </a:spcBef>
              <a:spcAft>
                <a:spcPts val="0"/>
              </a:spcAft>
              <a:defRPr/>
            </a:pPr>
            <a:r>
              <a:rPr lang="cs-CZ" sz="2000" dirty="0">
                <a:latin typeface="Trebuchet MS" panose="020B0703020202090204" pitchFamily="34" charset="0"/>
              </a:rPr>
              <a:t>Orgány ČAS</a:t>
            </a:r>
          </a:p>
          <a:p>
            <a:pPr algn="ctr" eaLnBrk="1" fontAlgn="auto" hangingPunct="1">
              <a:spcBef>
                <a:spcPts val="0"/>
              </a:spcBef>
              <a:spcAft>
                <a:spcPts val="0"/>
              </a:spcAft>
              <a:defRPr/>
            </a:pPr>
            <a:r>
              <a:rPr lang="cs-CZ" sz="2000" dirty="0">
                <a:latin typeface="Trebuchet MS" panose="020B0703020202090204" pitchFamily="34" charset="0"/>
              </a:rPr>
              <a:t>Poradní orgány</a:t>
            </a:r>
          </a:p>
          <a:p>
            <a:pPr algn="ctr" eaLnBrk="1" fontAlgn="auto" hangingPunct="1">
              <a:spcBef>
                <a:spcPts val="0"/>
              </a:spcBef>
              <a:spcAft>
                <a:spcPts val="0"/>
              </a:spcAft>
              <a:defRPr/>
            </a:pPr>
            <a:r>
              <a:rPr lang="cs-CZ" sz="2000" dirty="0">
                <a:latin typeface="Trebuchet MS" panose="020B0703020202090204" pitchFamily="34" charset="0"/>
              </a:rPr>
              <a:t>Hospodaření ČAS</a:t>
            </a:r>
          </a:p>
          <a:p>
            <a:pPr algn="ctr" eaLnBrk="1" fontAlgn="auto" hangingPunct="1">
              <a:spcBef>
                <a:spcPts val="0"/>
              </a:spcBef>
              <a:spcAft>
                <a:spcPts val="0"/>
              </a:spcAft>
              <a:defRPr/>
            </a:pPr>
            <a:r>
              <a:rPr lang="cs-CZ" sz="2000" dirty="0">
                <a:latin typeface="Trebuchet MS" panose="020B0703020202090204" pitchFamily="34" charset="0"/>
              </a:rPr>
              <a:t>Sponzorovaný přístup</a:t>
            </a:r>
          </a:p>
          <a:p>
            <a:pPr algn="ctr" eaLnBrk="1" fontAlgn="auto" hangingPunct="1">
              <a:spcBef>
                <a:spcPts val="0"/>
              </a:spcBef>
              <a:spcAft>
                <a:spcPts val="0"/>
              </a:spcAft>
              <a:defRPr/>
            </a:pPr>
            <a:r>
              <a:rPr lang="cs-CZ" sz="2000" dirty="0">
                <a:latin typeface="Trebuchet MS" panose="020B0703020202090204" pitchFamily="34" charset="0"/>
              </a:rPr>
              <a:t>Poplatek za datový standart</a:t>
            </a:r>
          </a:p>
          <a:p>
            <a:pPr algn="ctr" eaLnBrk="1" fontAlgn="auto" hangingPunct="1">
              <a:spcBef>
                <a:spcPts val="0"/>
              </a:spcBef>
              <a:spcAft>
                <a:spcPts val="0"/>
              </a:spcAft>
              <a:defRPr/>
            </a:pPr>
            <a:r>
              <a:rPr lang="cs-CZ" sz="2000" dirty="0">
                <a:latin typeface="Trebuchet MS" panose="020B0703020202090204" pitchFamily="34" charset="0"/>
              </a:rPr>
              <a:t>Tvorba norem</a:t>
            </a:r>
          </a:p>
          <a:p>
            <a:pPr algn="ctr" eaLnBrk="1" fontAlgn="auto" hangingPunct="1">
              <a:spcBef>
                <a:spcPts val="0"/>
              </a:spcBef>
              <a:spcAft>
                <a:spcPts val="0"/>
              </a:spcAft>
              <a:defRPr/>
            </a:pPr>
            <a:r>
              <a:rPr lang="cs-CZ" sz="2000" dirty="0">
                <a:latin typeface="Trebuchet MS" panose="020B0703020202090204" pitchFamily="34" charset="0"/>
              </a:rPr>
              <a:t>Mezinárodní spolupráce</a:t>
            </a:r>
          </a:p>
          <a:p>
            <a:pPr algn="ctr" eaLnBrk="1" fontAlgn="auto" hangingPunct="1">
              <a:spcBef>
                <a:spcPts val="0"/>
              </a:spcBef>
              <a:spcAft>
                <a:spcPts val="0"/>
              </a:spcAft>
              <a:defRPr/>
            </a:pPr>
            <a:r>
              <a:rPr lang="cs-CZ" sz="2000" dirty="0">
                <a:latin typeface="Trebuchet MS" panose="020B0703020202090204" pitchFamily="34" charset="0"/>
              </a:rPr>
              <a:t>Dozor</a:t>
            </a:r>
          </a:p>
          <a:p>
            <a:pPr algn="ctr" eaLnBrk="1" fontAlgn="auto" hangingPunct="1">
              <a:spcBef>
                <a:spcPts val="0"/>
              </a:spcBef>
              <a:spcAft>
                <a:spcPts val="0"/>
              </a:spcAft>
              <a:defRPr/>
            </a:pPr>
            <a:r>
              <a:rPr lang="cs-CZ" sz="2000" dirty="0">
                <a:latin typeface="Trebuchet MS" panose="020B0703020202090204" pitchFamily="34" charset="0"/>
              </a:rPr>
              <a:t>Přestupky</a:t>
            </a:r>
          </a:p>
          <a:p>
            <a:pPr algn="ctr" eaLnBrk="1" fontAlgn="auto" hangingPunct="1">
              <a:spcBef>
                <a:spcPts val="0"/>
              </a:spcBef>
              <a:spcAft>
                <a:spcPts val="0"/>
              </a:spcAft>
              <a:defRPr/>
            </a:pPr>
            <a:endParaRPr lang="en-US" sz="4000" dirty="0">
              <a:latin typeface="Trebuchet MS" panose="020B0703020202090204" pitchFamily="34" charset="0"/>
            </a:endParaRPr>
          </a:p>
        </p:txBody>
      </p:sp>
    </p:spTree>
    <p:extLst>
      <p:ext uri="{BB962C8B-B14F-4D97-AF65-F5344CB8AC3E}">
        <p14:creationId xmlns:p14="http://schemas.microsoft.com/office/powerpoint/2010/main" val="12365609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90A916-63A7-B0FB-D085-26A6CF261320}"/>
            </a:ext>
          </a:extLst>
        </p:cNvPr>
        <p:cNvGrpSpPr/>
        <p:nvPr/>
      </p:nvGrpSpPr>
      <p:grpSpPr>
        <a:xfrm>
          <a:off x="0" y="0"/>
          <a:ext cx="0" cy="0"/>
          <a:chOff x="0" y="0"/>
          <a:chExt cx="0" cy="0"/>
        </a:xfrm>
      </p:grpSpPr>
      <p:sp>
        <p:nvSpPr>
          <p:cNvPr id="3" name="TextovéPole 2">
            <a:extLst>
              <a:ext uri="{FF2B5EF4-FFF2-40B4-BE49-F238E27FC236}">
                <a16:creationId xmlns:a16="http://schemas.microsoft.com/office/drawing/2014/main" id="{51618108-6556-7FDC-8B38-8E5B57C48A1D}"/>
              </a:ext>
            </a:extLst>
          </p:cNvPr>
          <p:cNvSpPr txBox="1"/>
          <p:nvPr/>
        </p:nvSpPr>
        <p:spPr>
          <a:xfrm>
            <a:off x="606287" y="697158"/>
            <a:ext cx="10960057" cy="3447098"/>
          </a:xfrm>
          <a:prstGeom prst="rect">
            <a:avLst/>
          </a:prstGeom>
          <a:noFill/>
        </p:spPr>
        <p:txBody>
          <a:bodyPr wrap="square">
            <a:spAutoFit/>
          </a:bodyPr>
          <a:lstStyle/>
          <a:p>
            <a:pPr algn="ctr" eaLnBrk="1" fontAlgn="auto" hangingPunct="1">
              <a:spcBef>
                <a:spcPts val="0"/>
              </a:spcBef>
              <a:spcAft>
                <a:spcPts val="0"/>
              </a:spcAft>
              <a:defRPr/>
            </a:pPr>
            <a:r>
              <a:rPr lang="cs-CZ" sz="2800" b="1" dirty="0">
                <a:latin typeface="Trebuchet MS" panose="020B0703020202090204" pitchFamily="34" charset="0"/>
              </a:rPr>
              <a:t>Předmět zákona</a:t>
            </a:r>
          </a:p>
          <a:p>
            <a:pPr algn="ctr" eaLnBrk="1" fontAlgn="auto" hangingPunct="1">
              <a:spcBef>
                <a:spcPts val="0"/>
              </a:spcBef>
              <a:spcAft>
                <a:spcPts val="0"/>
              </a:spcAft>
              <a:defRPr/>
            </a:pPr>
            <a:endParaRPr lang="en-US" sz="4000" dirty="0">
              <a:latin typeface="Trebuchet MS" panose="020B0703020202090204" pitchFamily="34" charset="0"/>
            </a:endParaRPr>
          </a:p>
          <a:p>
            <a:r>
              <a:rPr lang="cs-CZ" dirty="0"/>
              <a:t>a) Výkon veřejné správy v oblasti standardizace,</a:t>
            </a:r>
          </a:p>
          <a:p>
            <a:r>
              <a:rPr lang="cs-CZ" dirty="0"/>
              <a:t>b) vznik, postavení, působnost a některé další právní poměry národního normalizačního orgánu,</a:t>
            </a:r>
          </a:p>
          <a:p>
            <a:r>
              <a:rPr lang="cs-CZ" dirty="0"/>
              <a:t>c) postup tvorby, vydávání a distribuce českých technických norem, </a:t>
            </a:r>
          </a:p>
          <a:p>
            <a:r>
              <a:rPr lang="cs-CZ" dirty="0"/>
              <a:t>d) práva a povinnosti při užívání českých technických norem a technických dokumentů,</a:t>
            </a:r>
          </a:p>
          <a:p>
            <a:r>
              <a:rPr lang="cs-CZ" dirty="0"/>
              <a:t>d) mezinárodní spolupráci v oblasti standardizace,</a:t>
            </a:r>
          </a:p>
          <a:p>
            <a:r>
              <a:rPr lang="cs-CZ" dirty="0"/>
              <a:t>f) kontrolu dodržování povinností stanovených tímto zákonem a uplatňování odpovědnosti za jejich porušení.</a:t>
            </a:r>
            <a:r>
              <a:rPr lang="cs-CZ" sz="2000" dirty="0"/>
              <a:t> </a:t>
            </a:r>
            <a:endParaRPr lang="en-US" sz="2000" dirty="0">
              <a:latin typeface="Trebuchet MS" panose="020B0703020202090204" pitchFamily="34" charset="0"/>
            </a:endParaRPr>
          </a:p>
          <a:p>
            <a:pPr algn="ctr" eaLnBrk="1" fontAlgn="auto" hangingPunct="1">
              <a:spcBef>
                <a:spcPts val="0"/>
              </a:spcBef>
              <a:spcAft>
                <a:spcPts val="0"/>
              </a:spcAft>
              <a:defRPr/>
            </a:pPr>
            <a:endParaRPr lang="en-US" sz="4000" dirty="0">
              <a:latin typeface="Trebuchet MS" panose="020B0703020202090204" pitchFamily="34" charset="0"/>
            </a:endParaRPr>
          </a:p>
        </p:txBody>
      </p:sp>
    </p:spTree>
    <p:extLst>
      <p:ext uri="{BB962C8B-B14F-4D97-AF65-F5344CB8AC3E}">
        <p14:creationId xmlns:p14="http://schemas.microsoft.com/office/powerpoint/2010/main" val="4146803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Oval 29">
            <a:extLst>
              <a:ext uri="{FF2B5EF4-FFF2-40B4-BE49-F238E27FC236}">
                <a16:creationId xmlns:a16="http://schemas.microsoft.com/office/drawing/2014/main" id="{A77BDD58-98E7-6040-EB17-8A5291EA86D8}"/>
              </a:ext>
            </a:extLst>
          </p:cNvPr>
          <p:cNvSpPr/>
          <p:nvPr/>
        </p:nvSpPr>
        <p:spPr>
          <a:xfrm>
            <a:off x="652775" y="4251325"/>
            <a:ext cx="468312" cy="468313"/>
          </a:xfrm>
          <a:prstGeom prst="ellips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2400">
              <a:solidFill>
                <a:schemeClr val="tx1"/>
              </a:solidFill>
              <a:latin typeface="Montserrat" panose="00000500000000000000" pitchFamily="2" charset="0"/>
              <a:ea typeface="Lato Medium" panose="020F0502020204030203" pitchFamily="34" charset="0"/>
              <a:cs typeface="Lato Medium" panose="020F0502020204030203" pitchFamily="34" charset="0"/>
            </a:endParaRPr>
          </a:p>
        </p:txBody>
      </p:sp>
      <p:sp>
        <p:nvSpPr>
          <p:cNvPr id="31" name="Oval 30">
            <a:extLst>
              <a:ext uri="{FF2B5EF4-FFF2-40B4-BE49-F238E27FC236}">
                <a16:creationId xmlns:a16="http://schemas.microsoft.com/office/drawing/2014/main" id="{39E0BC99-A600-059D-2507-9ABFB60DD620}"/>
              </a:ext>
            </a:extLst>
          </p:cNvPr>
          <p:cNvSpPr/>
          <p:nvPr/>
        </p:nvSpPr>
        <p:spPr>
          <a:xfrm>
            <a:off x="652775" y="3209925"/>
            <a:ext cx="468312" cy="468313"/>
          </a:xfrm>
          <a:prstGeom prst="ellips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2400" dirty="0">
              <a:solidFill>
                <a:schemeClr val="tx1"/>
              </a:solidFill>
              <a:latin typeface="Montserrat" panose="00000500000000000000" pitchFamily="2" charset="0"/>
              <a:ea typeface="Lato Medium" panose="020F0502020204030203" pitchFamily="34" charset="0"/>
              <a:cs typeface="Lato Medium" panose="020F0502020204030203" pitchFamily="34" charset="0"/>
            </a:endParaRPr>
          </a:p>
        </p:txBody>
      </p:sp>
      <p:sp>
        <p:nvSpPr>
          <p:cNvPr id="32" name="Oval 31">
            <a:extLst>
              <a:ext uri="{FF2B5EF4-FFF2-40B4-BE49-F238E27FC236}">
                <a16:creationId xmlns:a16="http://schemas.microsoft.com/office/drawing/2014/main" id="{FF50FB2E-0933-94E2-C31B-921020279DA9}"/>
              </a:ext>
            </a:extLst>
          </p:cNvPr>
          <p:cNvSpPr/>
          <p:nvPr/>
        </p:nvSpPr>
        <p:spPr>
          <a:xfrm>
            <a:off x="652775" y="2170113"/>
            <a:ext cx="468312" cy="468312"/>
          </a:xfrm>
          <a:prstGeom prst="ellips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2400">
              <a:solidFill>
                <a:schemeClr val="tx1"/>
              </a:solidFill>
              <a:latin typeface="Montserrat" panose="00000500000000000000" pitchFamily="2" charset="0"/>
              <a:ea typeface="Lato Medium" panose="020F0502020204030203" pitchFamily="34" charset="0"/>
              <a:cs typeface="Lato Medium" panose="020F0502020204030203" pitchFamily="34" charset="0"/>
            </a:endParaRPr>
          </a:p>
        </p:txBody>
      </p:sp>
      <p:sp>
        <p:nvSpPr>
          <p:cNvPr id="35" name="Oval 34">
            <a:extLst>
              <a:ext uri="{FF2B5EF4-FFF2-40B4-BE49-F238E27FC236}">
                <a16:creationId xmlns:a16="http://schemas.microsoft.com/office/drawing/2014/main" id="{36B88294-CE56-EF7D-C53D-0B2FCC0E58D4}"/>
              </a:ext>
            </a:extLst>
          </p:cNvPr>
          <p:cNvSpPr/>
          <p:nvPr/>
        </p:nvSpPr>
        <p:spPr>
          <a:xfrm>
            <a:off x="652775" y="5292725"/>
            <a:ext cx="468312" cy="468313"/>
          </a:xfrm>
          <a:prstGeom prst="ellips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2400" dirty="0">
              <a:solidFill>
                <a:schemeClr val="tx1"/>
              </a:solidFill>
              <a:latin typeface="Montserrat" panose="00000500000000000000" pitchFamily="2" charset="0"/>
              <a:ea typeface="Lato Medium" panose="020F0502020204030203" pitchFamily="34" charset="0"/>
              <a:cs typeface="Lato Medium" panose="020F0502020204030203" pitchFamily="34" charset="0"/>
            </a:endParaRPr>
          </a:p>
        </p:txBody>
      </p:sp>
      <p:sp>
        <p:nvSpPr>
          <p:cNvPr id="40" name="Text Placeholder 2">
            <a:extLst>
              <a:ext uri="{FF2B5EF4-FFF2-40B4-BE49-F238E27FC236}">
                <a16:creationId xmlns:a16="http://schemas.microsoft.com/office/drawing/2014/main" id="{A8CF9C29-7A5E-7154-EDF4-F38D4C670961}"/>
              </a:ext>
            </a:extLst>
          </p:cNvPr>
          <p:cNvSpPr txBox="1">
            <a:spLocks/>
          </p:cNvSpPr>
          <p:nvPr/>
        </p:nvSpPr>
        <p:spPr>
          <a:xfrm>
            <a:off x="1499032" y="2050256"/>
            <a:ext cx="8981283" cy="708025"/>
          </a:xfrm>
          <a:prstGeom prst="rect">
            <a:avLst/>
          </a:prstGeom>
          <a:noFill/>
        </p:spPr>
        <p:txBody>
          <a:bodyPr lIns="0" tIns="0" rIns="0" bIns="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fontAlgn="auto">
              <a:spcBef>
                <a:spcPts val="0"/>
              </a:spcBef>
              <a:spcAft>
                <a:spcPts val="0"/>
              </a:spcAft>
              <a:defRPr/>
            </a:pPr>
            <a:r>
              <a:rPr lang="cs-CZ" sz="1800" dirty="0">
                <a:solidFill>
                  <a:schemeClr val="tx1"/>
                </a:solidFill>
                <a:effectLst/>
                <a:latin typeface="Trebuchet MS" panose="020B0703020202090204" pitchFamily="34" charset="0"/>
                <a:ea typeface="Calibri" panose="020F0502020204030204" pitchFamily="34" charset="0"/>
                <a:cs typeface="Trebuchet MS" panose="020B0703020202090204" pitchFamily="34" charset="0"/>
              </a:rPr>
              <a:t>Normalizace</a:t>
            </a:r>
            <a:endParaRPr lang="en-US" sz="1600" b="1"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66601" name="TextBox 40">
            <a:extLst>
              <a:ext uri="{FF2B5EF4-FFF2-40B4-BE49-F238E27FC236}">
                <a16:creationId xmlns:a16="http://schemas.microsoft.com/office/drawing/2014/main" id="{9C32C6AD-84D0-D784-E8C9-FDFDB7C33D71}"/>
              </a:ext>
            </a:extLst>
          </p:cNvPr>
          <p:cNvSpPr txBox="1">
            <a:spLocks noChangeArrowheads="1"/>
          </p:cNvSpPr>
          <p:nvPr/>
        </p:nvSpPr>
        <p:spPr bwMode="auto">
          <a:xfrm>
            <a:off x="2559050" y="558800"/>
            <a:ext cx="70739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r>
              <a:rPr lang="en-US" altLang="en-CZ" sz="4000" dirty="0" err="1">
                <a:latin typeface="Montserrat SemiBold" pitchFamily="2" charset="77"/>
              </a:rPr>
              <a:t>Struktura</a:t>
            </a:r>
            <a:r>
              <a:rPr lang="en-US" altLang="en-CZ" sz="4000" dirty="0">
                <a:latin typeface="Montserrat SemiBold" pitchFamily="2" charset="77"/>
              </a:rPr>
              <a:t> </a:t>
            </a:r>
            <a:r>
              <a:rPr lang="en-US" altLang="en-CZ" sz="4000" dirty="0" err="1">
                <a:latin typeface="Montserrat SemiBold" pitchFamily="2" charset="77"/>
              </a:rPr>
              <a:t>přednášky</a:t>
            </a:r>
            <a:endParaRPr lang="en-US" altLang="en-CZ" sz="4000" dirty="0">
              <a:latin typeface="Montserrat SemiBold" pitchFamily="2" charset="77"/>
            </a:endParaRPr>
          </a:p>
        </p:txBody>
      </p:sp>
      <p:sp>
        <p:nvSpPr>
          <p:cNvPr id="2" name="Text Placeholder 2">
            <a:extLst>
              <a:ext uri="{FF2B5EF4-FFF2-40B4-BE49-F238E27FC236}">
                <a16:creationId xmlns:a16="http://schemas.microsoft.com/office/drawing/2014/main" id="{00E5421D-4071-6D84-BADC-4E175D9F4EC8}"/>
              </a:ext>
            </a:extLst>
          </p:cNvPr>
          <p:cNvSpPr txBox="1">
            <a:spLocks/>
          </p:cNvSpPr>
          <p:nvPr/>
        </p:nvSpPr>
        <p:spPr>
          <a:xfrm>
            <a:off x="1499032" y="3111020"/>
            <a:ext cx="8981283" cy="708025"/>
          </a:xfrm>
          <a:prstGeom prst="rect">
            <a:avLst/>
          </a:prstGeom>
          <a:noFill/>
        </p:spPr>
        <p:txBody>
          <a:bodyPr lIns="0" tIns="0" rIns="0" bIns="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fontAlgn="auto">
              <a:spcBef>
                <a:spcPts val="0"/>
              </a:spcBef>
              <a:spcAft>
                <a:spcPts val="0"/>
              </a:spcAft>
              <a:defRPr/>
            </a:pPr>
            <a:r>
              <a:rPr lang="cs-CZ" sz="1800" dirty="0">
                <a:solidFill>
                  <a:schemeClr val="tx1"/>
                </a:solidFill>
                <a:effectLst/>
                <a:latin typeface="Trebuchet MS" panose="020B0703020202090204" pitchFamily="34" charset="0"/>
                <a:ea typeface="Calibri" panose="020F0502020204030204" pitchFamily="34" charset="0"/>
                <a:cs typeface="Trebuchet MS" panose="020B0703020202090204" pitchFamily="34" charset="0"/>
              </a:rPr>
              <a:t>Současná právní úprava</a:t>
            </a:r>
            <a:endParaRPr lang="en-US" sz="1600" b="1"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 name="Text Placeholder 2">
            <a:extLst>
              <a:ext uri="{FF2B5EF4-FFF2-40B4-BE49-F238E27FC236}">
                <a16:creationId xmlns:a16="http://schemas.microsoft.com/office/drawing/2014/main" id="{90979D60-D6C2-CFA0-4D22-E3F8D27DBD03}"/>
              </a:ext>
            </a:extLst>
          </p:cNvPr>
          <p:cNvSpPr txBox="1">
            <a:spLocks/>
          </p:cNvSpPr>
          <p:nvPr/>
        </p:nvSpPr>
        <p:spPr>
          <a:xfrm>
            <a:off x="1499032" y="4131468"/>
            <a:ext cx="8981283" cy="708025"/>
          </a:xfrm>
          <a:prstGeom prst="rect">
            <a:avLst/>
          </a:prstGeom>
          <a:noFill/>
        </p:spPr>
        <p:txBody>
          <a:bodyPr lIns="0" tIns="0" rIns="0" bIns="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fontAlgn="auto">
              <a:spcBef>
                <a:spcPts val="0"/>
              </a:spcBef>
              <a:spcAft>
                <a:spcPts val="0"/>
              </a:spcAft>
              <a:defRPr/>
            </a:pPr>
            <a:r>
              <a:rPr lang="cs-CZ" sz="1800" dirty="0">
                <a:solidFill>
                  <a:schemeClr val="tx1"/>
                </a:solidFill>
                <a:latin typeface="Trebuchet MS" panose="020B0703020202090204" pitchFamily="34" charset="0"/>
                <a:ea typeface="Calibri" panose="020F0502020204030204" pitchFamily="34" charset="0"/>
                <a:cs typeface="Trebuchet MS" panose="020B0703020202090204" pitchFamily="34" charset="0"/>
              </a:rPr>
              <a:t>Standardizace </a:t>
            </a:r>
            <a:endParaRPr lang="en-US" sz="1600" b="1"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4" name="Text Placeholder 2">
            <a:extLst>
              <a:ext uri="{FF2B5EF4-FFF2-40B4-BE49-F238E27FC236}">
                <a16:creationId xmlns:a16="http://schemas.microsoft.com/office/drawing/2014/main" id="{7F0EE904-ABCA-A1B9-4F7F-278896E9A684}"/>
              </a:ext>
            </a:extLst>
          </p:cNvPr>
          <p:cNvSpPr txBox="1">
            <a:spLocks/>
          </p:cNvSpPr>
          <p:nvPr/>
        </p:nvSpPr>
        <p:spPr>
          <a:xfrm>
            <a:off x="1499031" y="5172868"/>
            <a:ext cx="8981283" cy="708025"/>
          </a:xfrm>
          <a:prstGeom prst="rect">
            <a:avLst/>
          </a:prstGeom>
          <a:noFill/>
        </p:spPr>
        <p:txBody>
          <a:bodyPr lIns="0" tIns="0" rIns="0" bIns="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fontAlgn="auto">
              <a:spcBef>
                <a:spcPts val="0"/>
              </a:spcBef>
              <a:spcAft>
                <a:spcPts val="0"/>
              </a:spcAft>
              <a:defRPr/>
            </a:pPr>
            <a:r>
              <a:rPr lang="cs-CZ" sz="1800" dirty="0">
                <a:solidFill>
                  <a:schemeClr val="tx1"/>
                </a:solidFill>
                <a:latin typeface="Trebuchet MS" panose="020B0703020202090204" pitchFamily="34" charset="0"/>
              </a:rPr>
              <a:t>Návrhy řešení – návrhy de lege </a:t>
            </a:r>
            <a:r>
              <a:rPr lang="cs-CZ" sz="1800" dirty="0" err="1">
                <a:solidFill>
                  <a:schemeClr val="tx1"/>
                </a:solidFill>
                <a:latin typeface="Trebuchet MS" panose="020B0703020202090204" pitchFamily="34" charset="0"/>
              </a:rPr>
              <a:t>ferenda</a:t>
            </a:r>
            <a:endParaRPr lang="en-US" sz="1800" dirty="0">
              <a:solidFill>
                <a:schemeClr val="tx1"/>
              </a:solidFill>
              <a:latin typeface="Trebuchet MS" panose="020B0703020202090204"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EB64FE-98FC-0380-1071-0F0B71468F6B}"/>
            </a:ext>
          </a:extLst>
        </p:cNvPr>
        <p:cNvGrpSpPr/>
        <p:nvPr/>
      </p:nvGrpSpPr>
      <p:grpSpPr>
        <a:xfrm>
          <a:off x="0" y="0"/>
          <a:ext cx="0" cy="0"/>
          <a:chOff x="0" y="0"/>
          <a:chExt cx="0" cy="0"/>
        </a:xfrm>
      </p:grpSpPr>
      <p:sp>
        <p:nvSpPr>
          <p:cNvPr id="3" name="TextovéPole 2">
            <a:extLst>
              <a:ext uri="{FF2B5EF4-FFF2-40B4-BE49-F238E27FC236}">
                <a16:creationId xmlns:a16="http://schemas.microsoft.com/office/drawing/2014/main" id="{0D6E3500-A8A5-FADB-90B8-1B31D1A2A7F5}"/>
              </a:ext>
            </a:extLst>
          </p:cNvPr>
          <p:cNvSpPr txBox="1"/>
          <p:nvPr/>
        </p:nvSpPr>
        <p:spPr>
          <a:xfrm>
            <a:off x="337419" y="339349"/>
            <a:ext cx="11676185" cy="7140416"/>
          </a:xfrm>
          <a:prstGeom prst="rect">
            <a:avLst/>
          </a:prstGeom>
          <a:noFill/>
        </p:spPr>
        <p:txBody>
          <a:bodyPr wrap="square">
            <a:spAutoFit/>
          </a:bodyPr>
          <a:lstStyle/>
          <a:p>
            <a:pPr algn="ctr" eaLnBrk="1" fontAlgn="auto" hangingPunct="1">
              <a:spcBef>
                <a:spcPts val="0"/>
              </a:spcBef>
              <a:spcAft>
                <a:spcPts val="0"/>
              </a:spcAft>
              <a:defRPr/>
            </a:pPr>
            <a:r>
              <a:rPr lang="cs-CZ" sz="2800" b="1" dirty="0">
                <a:latin typeface="Trebuchet MS" panose="020B0703020202090204" pitchFamily="34" charset="0"/>
              </a:rPr>
              <a:t>Pojmosloví</a:t>
            </a:r>
          </a:p>
          <a:p>
            <a:pPr algn="ctr" eaLnBrk="1" fontAlgn="auto" hangingPunct="1">
              <a:spcBef>
                <a:spcPts val="0"/>
              </a:spcBef>
              <a:spcAft>
                <a:spcPts val="0"/>
              </a:spcAft>
              <a:defRPr/>
            </a:pPr>
            <a:endParaRPr lang="en-US" sz="4000" dirty="0">
              <a:latin typeface="Trebuchet MS" panose="020B0703020202090204" pitchFamily="34" charset="0"/>
            </a:endParaRPr>
          </a:p>
          <a:p>
            <a:r>
              <a:rPr lang="cs-CZ" dirty="0"/>
              <a:t>a) Technickým předpisem právní předpis, obsahující technické požadavky na výrobky, nebo služby anebo upravující povinnosti při uvádění výrobku na trh, popřípadě do provozu, při jeho používání nebo při zřizování nebo poskytování  služby anebo zakazující výrobu, dovoz, prodej nebo používání určitého výrobku nebo  zřizování nebo poskytování  služby,</a:t>
            </a:r>
          </a:p>
          <a:p>
            <a:endParaRPr lang="cs-CZ" dirty="0"/>
          </a:p>
          <a:p>
            <a:r>
              <a:rPr lang="cs-CZ" dirty="0"/>
              <a:t>b) českou technickou normou dokument vydaný národním normalizačním orgánem podle tohoto zákona a určený pro časově neomezené opakované použití nebo stálé používání,</a:t>
            </a:r>
          </a:p>
          <a:p>
            <a:endParaRPr lang="cs-CZ" dirty="0"/>
          </a:p>
          <a:p>
            <a:r>
              <a:rPr lang="cs-CZ" dirty="0"/>
              <a:t>c) normalizací tvorba, vydávání a distribuce českých technických norem, </a:t>
            </a:r>
          </a:p>
          <a:p>
            <a:endParaRPr lang="cs-CZ" dirty="0"/>
          </a:p>
          <a:p>
            <a:r>
              <a:rPr lang="cs-CZ" dirty="0"/>
              <a:t>d) mezinárodní normou technická norma přijatá některou mezinárodní normalizační organizací,</a:t>
            </a:r>
          </a:p>
          <a:p>
            <a:endParaRPr lang="cs-CZ" dirty="0"/>
          </a:p>
          <a:p>
            <a:r>
              <a:rPr lang="cs-CZ" dirty="0"/>
              <a:t>e) evropskou normou technická norma přijatá některou evropskou normalizační organizací,</a:t>
            </a:r>
          </a:p>
          <a:p>
            <a:endParaRPr lang="cs-CZ" dirty="0"/>
          </a:p>
          <a:p>
            <a:r>
              <a:rPr lang="cs-CZ" dirty="0"/>
              <a:t>f) harmonizovanou normou evropská norma přijatá na základě žádosti Komise Evropské unie za účelem uplatňování harmonizačních právních předpisů Evropské unie a</a:t>
            </a:r>
          </a:p>
          <a:p>
            <a:r>
              <a:rPr lang="cs-CZ" dirty="0"/>
              <a:t>g) technickým dokumentem jiný dokument, který obsahuje technické požadavky na výrobek nebo službu.</a:t>
            </a:r>
            <a:endParaRPr lang="cs-CZ" sz="4000" dirty="0"/>
          </a:p>
          <a:p>
            <a:endParaRPr lang="cs-CZ" sz="4000" dirty="0"/>
          </a:p>
          <a:p>
            <a:pPr algn="just" eaLnBrk="1" fontAlgn="auto" hangingPunct="1">
              <a:spcBef>
                <a:spcPts val="0"/>
              </a:spcBef>
              <a:spcAft>
                <a:spcPts val="0"/>
              </a:spcAft>
              <a:defRPr/>
            </a:pPr>
            <a:endParaRPr lang="en-US" sz="4000" dirty="0">
              <a:latin typeface="Trebuchet MS" panose="020B0703020202090204" pitchFamily="34" charset="0"/>
            </a:endParaRPr>
          </a:p>
        </p:txBody>
      </p:sp>
    </p:spTree>
    <p:extLst>
      <p:ext uri="{BB962C8B-B14F-4D97-AF65-F5344CB8AC3E}">
        <p14:creationId xmlns:p14="http://schemas.microsoft.com/office/powerpoint/2010/main" val="24982219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F7819A-61F3-7070-52DF-E0542B22FB2A}"/>
            </a:ext>
          </a:extLst>
        </p:cNvPr>
        <p:cNvGrpSpPr/>
        <p:nvPr/>
      </p:nvGrpSpPr>
      <p:grpSpPr>
        <a:xfrm>
          <a:off x="0" y="0"/>
          <a:ext cx="0" cy="0"/>
          <a:chOff x="0" y="0"/>
          <a:chExt cx="0" cy="0"/>
        </a:xfrm>
      </p:grpSpPr>
      <p:sp>
        <p:nvSpPr>
          <p:cNvPr id="3" name="TextovéPole 2">
            <a:extLst>
              <a:ext uri="{FF2B5EF4-FFF2-40B4-BE49-F238E27FC236}">
                <a16:creationId xmlns:a16="http://schemas.microsoft.com/office/drawing/2014/main" id="{E03C9A51-0EED-7E49-6B8D-04D1F89AF324}"/>
              </a:ext>
            </a:extLst>
          </p:cNvPr>
          <p:cNvSpPr txBox="1"/>
          <p:nvPr/>
        </p:nvSpPr>
        <p:spPr>
          <a:xfrm>
            <a:off x="168454" y="766732"/>
            <a:ext cx="11676185" cy="3908762"/>
          </a:xfrm>
          <a:prstGeom prst="rect">
            <a:avLst/>
          </a:prstGeom>
          <a:noFill/>
        </p:spPr>
        <p:txBody>
          <a:bodyPr wrap="square">
            <a:spAutoFit/>
          </a:bodyPr>
          <a:lstStyle/>
          <a:p>
            <a:pPr algn="ctr" eaLnBrk="1" fontAlgn="auto" hangingPunct="1">
              <a:spcBef>
                <a:spcPts val="0"/>
              </a:spcBef>
              <a:spcAft>
                <a:spcPts val="0"/>
              </a:spcAft>
              <a:defRPr/>
            </a:pPr>
            <a:r>
              <a:rPr lang="cs-CZ" sz="2800" b="1" dirty="0">
                <a:latin typeface="Trebuchet MS" panose="020B0703020202090204" pitchFamily="34" charset="0"/>
              </a:rPr>
              <a:t>Pojetí standardizace</a:t>
            </a:r>
          </a:p>
          <a:p>
            <a:pPr algn="ctr" eaLnBrk="1" fontAlgn="auto" hangingPunct="1">
              <a:spcBef>
                <a:spcPts val="0"/>
              </a:spcBef>
              <a:spcAft>
                <a:spcPts val="0"/>
              </a:spcAft>
              <a:defRPr/>
            </a:pPr>
            <a:endParaRPr lang="en-US" sz="4000" dirty="0">
              <a:latin typeface="Trebuchet MS" panose="020B0703020202090204" pitchFamily="34" charset="0"/>
            </a:endParaRPr>
          </a:p>
          <a:p>
            <a:pPr algn="ctr" eaLnBrk="1" fontAlgn="auto" hangingPunct="1">
              <a:spcBef>
                <a:spcPts val="0"/>
              </a:spcBef>
              <a:spcAft>
                <a:spcPts val="0"/>
              </a:spcAft>
              <a:defRPr/>
            </a:pPr>
            <a:endParaRPr lang="en-US" sz="4000" dirty="0">
              <a:latin typeface="Trebuchet MS" panose="020B0703020202090204" pitchFamily="34" charset="0"/>
            </a:endParaRPr>
          </a:p>
          <a:p>
            <a:r>
              <a:rPr lang="cs-CZ" sz="2000" dirty="0"/>
              <a:t>(1) Smyslem standardizace je pomocí jednotných pravidel, požadavků, charakteristik nebo postupů pro výrobky, služby nebo procesy přispívat k zajištění jejich bezpečnosti, kompatibility, jakosti, interoperability a ochrany veřejného zájmu.</a:t>
            </a:r>
          </a:p>
          <a:p>
            <a:endParaRPr lang="cs-CZ" sz="2000" dirty="0"/>
          </a:p>
          <a:p>
            <a:r>
              <a:rPr lang="cs-CZ" sz="2000" dirty="0"/>
              <a:t>(2) Standardizace spočívá ve vytváření a uplatňování technických norem a technických dokumentů. </a:t>
            </a:r>
          </a:p>
          <a:p>
            <a:endParaRPr lang="cs-CZ" sz="2000" dirty="0"/>
          </a:p>
          <a:p>
            <a:r>
              <a:rPr lang="cs-CZ" sz="2000" dirty="0"/>
              <a:t>(3) Standardizace napomáhá tvorbě technických předpisů. </a:t>
            </a:r>
            <a:endParaRPr lang="en-US" sz="2000" dirty="0">
              <a:latin typeface="Trebuchet MS" panose="020B0703020202090204" pitchFamily="34" charset="0"/>
            </a:endParaRPr>
          </a:p>
        </p:txBody>
      </p:sp>
    </p:spTree>
    <p:extLst>
      <p:ext uri="{BB962C8B-B14F-4D97-AF65-F5344CB8AC3E}">
        <p14:creationId xmlns:p14="http://schemas.microsoft.com/office/powerpoint/2010/main" val="39129752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C03759-DFA4-39DD-2135-8B78CF9960E0}"/>
            </a:ext>
          </a:extLst>
        </p:cNvPr>
        <p:cNvGrpSpPr/>
        <p:nvPr/>
      </p:nvGrpSpPr>
      <p:grpSpPr>
        <a:xfrm>
          <a:off x="0" y="0"/>
          <a:ext cx="0" cy="0"/>
          <a:chOff x="0" y="0"/>
          <a:chExt cx="0" cy="0"/>
        </a:xfrm>
      </p:grpSpPr>
      <p:sp>
        <p:nvSpPr>
          <p:cNvPr id="3" name="TextovéPole 2">
            <a:extLst>
              <a:ext uri="{FF2B5EF4-FFF2-40B4-BE49-F238E27FC236}">
                <a16:creationId xmlns:a16="http://schemas.microsoft.com/office/drawing/2014/main" id="{2E5D180F-48DB-E0E8-1A7B-A59E112E9656}"/>
              </a:ext>
            </a:extLst>
          </p:cNvPr>
          <p:cNvSpPr txBox="1"/>
          <p:nvPr/>
        </p:nvSpPr>
        <p:spPr>
          <a:xfrm>
            <a:off x="0" y="776671"/>
            <a:ext cx="11676185" cy="4401205"/>
          </a:xfrm>
          <a:prstGeom prst="rect">
            <a:avLst/>
          </a:prstGeom>
          <a:noFill/>
        </p:spPr>
        <p:txBody>
          <a:bodyPr wrap="square">
            <a:spAutoFit/>
          </a:bodyPr>
          <a:lstStyle/>
          <a:p>
            <a:pPr algn="ctr" eaLnBrk="1" fontAlgn="auto" hangingPunct="1">
              <a:spcBef>
                <a:spcPts val="0"/>
              </a:spcBef>
              <a:spcAft>
                <a:spcPts val="0"/>
              </a:spcAft>
              <a:defRPr/>
            </a:pPr>
            <a:r>
              <a:rPr lang="cs-CZ" sz="4000" b="1" dirty="0">
                <a:latin typeface="Trebuchet MS" panose="020B0703020202090204" pitchFamily="34" charset="0"/>
              </a:rPr>
              <a:t>Veřejné správa</a:t>
            </a:r>
          </a:p>
          <a:p>
            <a:pPr algn="ctr" eaLnBrk="1" fontAlgn="auto" hangingPunct="1">
              <a:spcBef>
                <a:spcPts val="0"/>
              </a:spcBef>
              <a:spcAft>
                <a:spcPts val="0"/>
              </a:spcAft>
              <a:defRPr/>
            </a:pPr>
            <a:endParaRPr lang="en-US" sz="4000" dirty="0">
              <a:latin typeface="Trebuchet MS" panose="020B0703020202090204" pitchFamily="34" charset="0"/>
            </a:endParaRPr>
          </a:p>
          <a:p>
            <a:pPr algn="ctr" eaLnBrk="1" fontAlgn="auto" hangingPunct="1">
              <a:spcBef>
                <a:spcPts val="0"/>
              </a:spcBef>
              <a:spcAft>
                <a:spcPts val="0"/>
              </a:spcAft>
              <a:defRPr/>
            </a:pPr>
            <a:r>
              <a:rPr lang="en-US" sz="4000" dirty="0">
                <a:latin typeface="Trebuchet MS" panose="020B0703020202090204" pitchFamily="34" charset="0"/>
              </a:rPr>
              <a:t>MPO</a:t>
            </a:r>
          </a:p>
          <a:p>
            <a:pPr algn="ctr" eaLnBrk="1" fontAlgn="auto" hangingPunct="1">
              <a:spcBef>
                <a:spcPts val="0"/>
              </a:spcBef>
              <a:spcAft>
                <a:spcPts val="0"/>
              </a:spcAft>
              <a:defRPr/>
            </a:pPr>
            <a:endParaRPr lang="en-US" sz="4000" dirty="0">
              <a:latin typeface="Trebuchet MS" panose="020B0703020202090204" pitchFamily="34" charset="0"/>
            </a:endParaRPr>
          </a:p>
          <a:p>
            <a:pPr algn="ctr" eaLnBrk="1" fontAlgn="auto" hangingPunct="1">
              <a:spcBef>
                <a:spcPts val="0"/>
              </a:spcBef>
              <a:spcAft>
                <a:spcPts val="0"/>
              </a:spcAft>
              <a:defRPr/>
            </a:pPr>
            <a:r>
              <a:rPr lang="en-US" sz="4000" dirty="0">
                <a:latin typeface="Trebuchet MS" panose="020B0703020202090204" pitchFamily="34" charset="0"/>
              </a:rPr>
              <a:t>UNMZ</a:t>
            </a:r>
          </a:p>
          <a:p>
            <a:pPr algn="ctr" eaLnBrk="1" fontAlgn="auto" hangingPunct="1">
              <a:spcBef>
                <a:spcPts val="0"/>
              </a:spcBef>
              <a:spcAft>
                <a:spcPts val="0"/>
              </a:spcAft>
              <a:defRPr/>
            </a:pPr>
            <a:endParaRPr lang="en-US" sz="4000" dirty="0">
              <a:latin typeface="Trebuchet MS" panose="020B0703020202090204" pitchFamily="34" charset="0"/>
            </a:endParaRPr>
          </a:p>
          <a:p>
            <a:pPr algn="ctr" eaLnBrk="1" fontAlgn="auto" hangingPunct="1">
              <a:spcBef>
                <a:spcPts val="0"/>
              </a:spcBef>
              <a:spcAft>
                <a:spcPts val="0"/>
              </a:spcAft>
              <a:defRPr/>
            </a:pPr>
            <a:r>
              <a:rPr lang="en-US" sz="4000" dirty="0">
                <a:latin typeface="Trebuchet MS" panose="020B0703020202090204" pitchFamily="34" charset="0"/>
              </a:rPr>
              <a:t>ČAS</a:t>
            </a:r>
          </a:p>
        </p:txBody>
      </p:sp>
    </p:spTree>
    <p:extLst>
      <p:ext uri="{BB962C8B-B14F-4D97-AF65-F5344CB8AC3E}">
        <p14:creationId xmlns:p14="http://schemas.microsoft.com/office/powerpoint/2010/main" val="224199725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5B1734-75B4-A1C5-9046-DF73AAF2B1A4}"/>
            </a:ext>
          </a:extLst>
        </p:cNvPr>
        <p:cNvGrpSpPr/>
        <p:nvPr/>
      </p:nvGrpSpPr>
      <p:grpSpPr>
        <a:xfrm>
          <a:off x="0" y="0"/>
          <a:ext cx="0" cy="0"/>
          <a:chOff x="0" y="0"/>
          <a:chExt cx="0" cy="0"/>
        </a:xfrm>
      </p:grpSpPr>
      <p:sp>
        <p:nvSpPr>
          <p:cNvPr id="3" name="TextovéPole 2">
            <a:extLst>
              <a:ext uri="{FF2B5EF4-FFF2-40B4-BE49-F238E27FC236}">
                <a16:creationId xmlns:a16="http://schemas.microsoft.com/office/drawing/2014/main" id="{F58308FE-C0B1-B6DE-08E6-9FF669566E22}"/>
              </a:ext>
            </a:extLst>
          </p:cNvPr>
          <p:cNvSpPr txBox="1"/>
          <p:nvPr/>
        </p:nvSpPr>
        <p:spPr>
          <a:xfrm>
            <a:off x="168454" y="766732"/>
            <a:ext cx="11676185" cy="4770537"/>
          </a:xfrm>
          <a:prstGeom prst="rect">
            <a:avLst/>
          </a:prstGeom>
          <a:noFill/>
        </p:spPr>
        <p:txBody>
          <a:bodyPr wrap="square">
            <a:spAutoFit/>
          </a:bodyPr>
          <a:lstStyle/>
          <a:p>
            <a:pPr algn="ctr" eaLnBrk="1" fontAlgn="auto" hangingPunct="1">
              <a:spcBef>
                <a:spcPts val="0"/>
              </a:spcBef>
              <a:spcAft>
                <a:spcPts val="0"/>
              </a:spcAft>
              <a:defRPr/>
            </a:pPr>
            <a:r>
              <a:rPr lang="cs-CZ" sz="2800" b="1" dirty="0">
                <a:latin typeface="Trebuchet MS" panose="020B0703020202090204" pitchFamily="34" charset="0"/>
              </a:rPr>
              <a:t>Česká agentura pro standardizaci (ČAS)</a:t>
            </a:r>
          </a:p>
          <a:p>
            <a:pPr algn="ctr" eaLnBrk="1" fontAlgn="auto" hangingPunct="1">
              <a:spcBef>
                <a:spcPts val="0"/>
              </a:spcBef>
              <a:spcAft>
                <a:spcPts val="0"/>
              </a:spcAft>
              <a:defRPr/>
            </a:pPr>
            <a:endParaRPr lang="cs-CZ" sz="2800" dirty="0">
              <a:latin typeface="Trebuchet MS" panose="020B0703020202090204" pitchFamily="34" charset="0"/>
            </a:endParaRPr>
          </a:p>
          <a:p>
            <a:pPr algn="ctr" eaLnBrk="1" fontAlgn="auto" hangingPunct="1">
              <a:spcBef>
                <a:spcPts val="0"/>
              </a:spcBef>
              <a:spcAft>
                <a:spcPts val="0"/>
              </a:spcAft>
              <a:defRPr/>
            </a:pPr>
            <a:endParaRPr lang="cs-CZ" sz="2800" dirty="0">
              <a:latin typeface="Trebuchet MS" panose="020B0703020202090204" pitchFamily="34" charset="0"/>
            </a:endParaRPr>
          </a:p>
          <a:p>
            <a:pPr algn="ctr" eaLnBrk="1" fontAlgn="auto" hangingPunct="1">
              <a:spcBef>
                <a:spcPts val="0"/>
              </a:spcBef>
              <a:spcAft>
                <a:spcPts val="0"/>
              </a:spcAft>
              <a:defRPr/>
            </a:pPr>
            <a:r>
              <a:rPr lang="cs-CZ" sz="2800" dirty="0">
                <a:latin typeface="Trebuchet MS" panose="020B0703020202090204" pitchFamily="34" charset="0"/>
              </a:rPr>
              <a:t>Orgány ČAS</a:t>
            </a:r>
          </a:p>
          <a:p>
            <a:pPr algn="ctr" eaLnBrk="1" fontAlgn="auto" hangingPunct="1">
              <a:spcBef>
                <a:spcPts val="0"/>
              </a:spcBef>
              <a:spcAft>
                <a:spcPts val="0"/>
              </a:spcAft>
              <a:defRPr/>
            </a:pPr>
            <a:r>
              <a:rPr lang="cs-CZ" sz="2800" dirty="0">
                <a:latin typeface="Trebuchet MS" panose="020B0703020202090204" pitchFamily="34" charset="0"/>
              </a:rPr>
              <a:t>Poradní orgány</a:t>
            </a:r>
          </a:p>
          <a:p>
            <a:pPr algn="ctr" eaLnBrk="1" fontAlgn="auto" hangingPunct="1">
              <a:spcBef>
                <a:spcPts val="0"/>
              </a:spcBef>
              <a:spcAft>
                <a:spcPts val="0"/>
              </a:spcAft>
              <a:defRPr/>
            </a:pPr>
            <a:r>
              <a:rPr lang="cs-CZ" sz="2800" dirty="0">
                <a:latin typeface="Trebuchet MS" panose="020B0703020202090204" pitchFamily="34" charset="0"/>
              </a:rPr>
              <a:t>Hospodaření ČAS</a:t>
            </a:r>
          </a:p>
          <a:p>
            <a:pPr algn="ctr" eaLnBrk="1" fontAlgn="auto" hangingPunct="1">
              <a:spcBef>
                <a:spcPts val="0"/>
              </a:spcBef>
              <a:spcAft>
                <a:spcPts val="0"/>
              </a:spcAft>
              <a:defRPr/>
            </a:pPr>
            <a:r>
              <a:rPr lang="cs-CZ" sz="2800" dirty="0">
                <a:latin typeface="Trebuchet MS" panose="020B0703020202090204" pitchFamily="34" charset="0"/>
              </a:rPr>
              <a:t>Sponzorovaný přístup</a:t>
            </a:r>
          </a:p>
          <a:p>
            <a:pPr algn="ctr" eaLnBrk="1" fontAlgn="auto" hangingPunct="1">
              <a:spcBef>
                <a:spcPts val="0"/>
              </a:spcBef>
              <a:spcAft>
                <a:spcPts val="0"/>
              </a:spcAft>
              <a:defRPr/>
            </a:pPr>
            <a:r>
              <a:rPr lang="cs-CZ" sz="2800" dirty="0">
                <a:latin typeface="Trebuchet MS" panose="020B0703020202090204" pitchFamily="34" charset="0"/>
              </a:rPr>
              <a:t>Poplatek za datový standart</a:t>
            </a:r>
          </a:p>
          <a:p>
            <a:pPr algn="ctr" eaLnBrk="1" fontAlgn="auto" hangingPunct="1">
              <a:spcBef>
                <a:spcPts val="0"/>
              </a:spcBef>
              <a:spcAft>
                <a:spcPts val="0"/>
              </a:spcAft>
              <a:defRPr/>
            </a:pPr>
            <a:endParaRPr lang="en-US" sz="4000" dirty="0">
              <a:latin typeface="Trebuchet MS" panose="020B0703020202090204" pitchFamily="34" charset="0"/>
            </a:endParaRPr>
          </a:p>
          <a:p>
            <a:pPr algn="ctr" eaLnBrk="1" fontAlgn="auto" hangingPunct="1">
              <a:spcBef>
                <a:spcPts val="0"/>
              </a:spcBef>
              <a:spcAft>
                <a:spcPts val="0"/>
              </a:spcAft>
              <a:defRPr/>
            </a:pPr>
            <a:endParaRPr lang="en-US" sz="4000" dirty="0">
              <a:latin typeface="Trebuchet MS" panose="020B0703020202090204" pitchFamily="34" charset="0"/>
            </a:endParaRPr>
          </a:p>
        </p:txBody>
      </p:sp>
    </p:spTree>
    <p:extLst>
      <p:ext uri="{BB962C8B-B14F-4D97-AF65-F5344CB8AC3E}">
        <p14:creationId xmlns:p14="http://schemas.microsoft.com/office/powerpoint/2010/main" val="14058558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F51837-C6B0-B692-4CE7-A882AD6AB4DF}"/>
            </a:ext>
          </a:extLst>
        </p:cNvPr>
        <p:cNvGrpSpPr/>
        <p:nvPr/>
      </p:nvGrpSpPr>
      <p:grpSpPr>
        <a:xfrm>
          <a:off x="0" y="0"/>
          <a:ext cx="0" cy="0"/>
          <a:chOff x="0" y="0"/>
          <a:chExt cx="0" cy="0"/>
        </a:xfrm>
      </p:grpSpPr>
      <p:sp>
        <p:nvSpPr>
          <p:cNvPr id="3" name="TextovéPole 2">
            <a:extLst>
              <a:ext uri="{FF2B5EF4-FFF2-40B4-BE49-F238E27FC236}">
                <a16:creationId xmlns:a16="http://schemas.microsoft.com/office/drawing/2014/main" id="{A19E125F-8871-5C6F-E48A-214A2DE9FB5C}"/>
              </a:ext>
            </a:extLst>
          </p:cNvPr>
          <p:cNvSpPr txBox="1"/>
          <p:nvPr/>
        </p:nvSpPr>
        <p:spPr>
          <a:xfrm>
            <a:off x="168454" y="766732"/>
            <a:ext cx="11676185" cy="3908762"/>
          </a:xfrm>
          <a:prstGeom prst="rect">
            <a:avLst/>
          </a:prstGeom>
          <a:noFill/>
        </p:spPr>
        <p:txBody>
          <a:bodyPr wrap="square">
            <a:spAutoFit/>
          </a:bodyPr>
          <a:lstStyle/>
          <a:p>
            <a:pPr algn="ctr" eaLnBrk="1" fontAlgn="auto" hangingPunct="1">
              <a:spcBef>
                <a:spcPts val="0"/>
              </a:spcBef>
              <a:spcAft>
                <a:spcPts val="0"/>
              </a:spcAft>
              <a:defRPr/>
            </a:pPr>
            <a:r>
              <a:rPr lang="cs-CZ" sz="2800" b="1" dirty="0">
                <a:latin typeface="Trebuchet MS" panose="020B0703020202090204" pitchFamily="34" charset="0"/>
              </a:rPr>
              <a:t>Mezinárodní spolupráce</a:t>
            </a:r>
          </a:p>
          <a:p>
            <a:pPr algn="ctr" eaLnBrk="1" fontAlgn="auto" hangingPunct="1">
              <a:spcBef>
                <a:spcPts val="0"/>
              </a:spcBef>
              <a:spcAft>
                <a:spcPts val="0"/>
              </a:spcAft>
              <a:defRPr/>
            </a:pPr>
            <a:endParaRPr lang="en-US" sz="4000" dirty="0">
              <a:latin typeface="Trebuchet MS" panose="020B0703020202090204" pitchFamily="34" charset="0"/>
            </a:endParaRPr>
          </a:p>
          <a:p>
            <a:pPr algn="just" eaLnBrk="1" fontAlgn="auto" hangingPunct="1">
              <a:spcBef>
                <a:spcPts val="0"/>
              </a:spcBef>
              <a:spcAft>
                <a:spcPts val="0"/>
              </a:spcAft>
              <a:defRPr/>
            </a:pPr>
            <a:r>
              <a:rPr lang="cs-CZ" sz="2000" dirty="0">
                <a:latin typeface="Arial" panose="020B0604020202020204" pitchFamily="34" charset="0"/>
                <a:cs typeface="Arial" panose="020B0604020202020204" pitchFamily="34" charset="0"/>
              </a:rPr>
              <a:t>Agentura zajišťuje plnění závazků vyplývajících z členství České republiky v evropských a mezinárodních standardizačních a normalizačních organizacích.  Agentura při plnění úkolů spolupracuje s mezinárodními organizacemi, orgány cizího státu nebo zahraničními osobami </a:t>
            </a:r>
          </a:p>
          <a:p>
            <a:pPr algn="just" eaLnBrk="1" fontAlgn="auto" hangingPunct="1">
              <a:spcBef>
                <a:spcPts val="0"/>
              </a:spcBef>
              <a:spcAft>
                <a:spcPts val="0"/>
              </a:spcAft>
              <a:defRPr/>
            </a:pPr>
            <a:endParaRPr lang="cs-CZ" sz="2000" dirty="0">
              <a:latin typeface="Arial" panose="020B0604020202020204" pitchFamily="34" charset="0"/>
              <a:cs typeface="Arial" panose="020B0604020202020204" pitchFamily="34" charset="0"/>
            </a:endParaRPr>
          </a:p>
          <a:p>
            <a:pPr algn="just"/>
            <a:r>
              <a:rPr lang="cs-CZ" sz="2000" dirty="0">
                <a:latin typeface="Arial" panose="020B0604020202020204" pitchFamily="34" charset="0"/>
                <a:cs typeface="Arial" panose="020B0604020202020204" pitchFamily="34" charset="0"/>
              </a:rPr>
              <a:t>Při mezinárodní spolupráci Agentury dbá na</a:t>
            </a:r>
          </a:p>
          <a:p>
            <a:pPr algn="just"/>
            <a:r>
              <a:rPr lang="cs-CZ" sz="2000" dirty="0">
                <a:latin typeface="Arial" panose="020B0604020202020204" pitchFamily="34" charset="0"/>
                <a:cs typeface="Arial" panose="020B0604020202020204" pitchFamily="34" charset="0"/>
              </a:rPr>
              <a:t>a) transparentnost normalizačního procesu a přístup k informacím o připravovaných normách,</a:t>
            </a:r>
          </a:p>
          <a:p>
            <a:pPr algn="just"/>
            <a:r>
              <a:rPr lang="cs-CZ" sz="2000" dirty="0">
                <a:latin typeface="Arial" panose="020B0604020202020204" pitchFamily="34" charset="0"/>
                <a:cs typeface="Arial" panose="020B0604020202020204" pitchFamily="34" charset="0"/>
              </a:rPr>
              <a:t>b) zapojení malých a středních podniků, spotřebitelů, environmentálních zájmů a sociálních partnerů do mezinárodního normalizačního procesu a</a:t>
            </a:r>
          </a:p>
          <a:p>
            <a:pPr algn="just"/>
            <a:r>
              <a:rPr lang="cs-CZ" sz="2000" dirty="0">
                <a:latin typeface="Arial" panose="020B0604020202020204" pitchFamily="34" charset="0"/>
                <a:cs typeface="Arial" panose="020B0604020202020204" pitchFamily="34" charset="0"/>
              </a:rPr>
              <a:t>c) nezávislost rozhodování národního normalizačního orgánu v souladu s veřejným zájmem </a:t>
            </a:r>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6364693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923147-FAFA-3A45-D5E8-F27E49BCB3B2}"/>
            </a:ext>
          </a:extLst>
        </p:cNvPr>
        <p:cNvGrpSpPr/>
        <p:nvPr/>
      </p:nvGrpSpPr>
      <p:grpSpPr>
        <a:xfrm>
          <a:off x="0" y="0"/>
          <a:ext cx="0" cy="0"/>
          <a:chOff x="0" y="0"/>
          <a:chExt cx="0" cy="0"/>
        </a:xfrm>
      </p:grpSpPr>
      <p:sp>
        <p:nvSpPr>
          <p:cNvPr id="3" name="TextovéPole 2">
            <a:extLst>
              <a:ext uri="{FF2B5EF4-FFF2-40B4-BE49-F238E27FC236}">
                <a16:creationId xmlns:a16="http://schemas.microsoft.com/office/drawing/2014/main" id="{83E5C25F-DE6B-8A41-01F6-17EEED2AE317}"/>
              </a:ext>
            </a:extLst>
          </p:cNvPr>
          <p:cNvSpPr txBox="1"/>
          <p:nvPr/>
        </p:nvSpPr>
        <p:spPr>
          <a:xfrm>
            <a:off x="257907" y="468558"/>
            <a:ext cx="11676185" cy="5755422"/>
          </a:xfrm>
          <a:prstGeom prst="rect">
            <a:avLst/>
          </a:prstGeom>
          <a:noFill/>
        </p:spPr>
        <p:txBody>
          <a:bodyPr wrap="square">
            <a:spAutoFit/>
          </a:bodyPr>
          <a:lstStyle/>
          <a:p>
            <a:pPr algn="ctr" eaLnBrk="1" fontAlgn="auto" hangingPunct="1">
              <a:spcBef>
                <a:spcPts val="0"/>
              </a:spcBef>
              <a:spcAft>
                <a:spcPts val="0"/>
              </a:spcAft>
              <a:defRPr/>
            </a:pPr>
            <a:r>
              <a:rPr lang="cs-CZ" sz="2800" b="1" dirty="0">
                <a:latin typeface="Trebuchet MS" panose="020B0703020202090204" pitchFamily="34" charset="0"/>
              </a:rPr>
              <a:t>Tvorba norem</a:t>
            </a:r>
          </a:p>
          <a:p>
            <a:pPr algn="ctr" eaLnBrk="1" fontAlgn="auto" hangingPunct="1">
              <a:spcBef>
                <a:spcPts val="0"/>
              </a:spcBef>
              <a:spcAft>
                <a:spcPts val="0"/>
              </a:spcAft>
              <a:defRPr/>
            </a:pPr>
            <a:endParaRPr lang="en-US" sz="4000" dirty="0">
              <a:latin typeface="Trebuchet MS" panose="020B0703020202090204" pitchFamily="34" charset="0"/>
            </a:endParaRPr>
          </a:p>
          <a:p>
            <a:r>
              <a:rPr lang="cs-CZ" sz="2000" dirty="0"/>
              <a:t>Soustava českých technických norem</a:t>
            </a:r>
          </a:p>
          <a:p>
            <a:r>
              <a:rPr lang="cs-CZ" sz="2000" dirty="0"/>
              <a:t>a) původní české technické normy,</a:t>
            </a:r>
          </a:p>
          <a:p>
            <a:r>
              <a:rPr lang="cs-CZ" sz="2000" dirty="0"/>
              <a:t>b) evropské nebo mezinárodní normy přejaté překladem a</a:t>
            </a:r>
          </a:p>
          <a:p>
            <a:r>
              <a:rPr lang="cs-CZ" sz="2000" dirty="0"/>
              <a:t>c) evropské nebo mezinárodní normy přejaté v původním jazyce nebo přejaté schválením k přímému používání.</a:t>
            </a:r>
          </a:p>
          <a:p>
            <a:endParaRPr lang="cs-CZ" sz="2000" dirty="0"/>
          </a:p>
          <a:p>
            <a:r>
              <a:rPr lang="cs-CZ" sz="2000" dirty="0"/>
              <a:t>Česká technická norma se vypracovává jako původní česká technická norma. V případě regulace příslušné problematiky evropskou nebo mezinárodní normou anebo vyžaduje-li to národní zájem, převezme se evropská nebo mezinárodní norma do soustavy českých technických norem. Převzetí podle věty předešlé platí i pro harmonizované normy. Česká technická norma se může zpracována na základě žádosti. </a:t>
            </a:r>
          </a:p>
          <a:p>
            <a:endParaRPr lang="cs-CZ" sz="2000" dirty="0"/>
          </a:p>
          <a:p>
            <a:r>
              <a:rPr lang="cs-CZ" sz="2000" dirty="0"/>
              <a:t>V rámci tvorby technické normy Agentura využívá síť spolupracujících subjektů, zejména technické normalizační komise, Radu, centrum technické normalizace nebo zainteresovanou stranu. Zainteresovanou stranou podle věty první se rozumí fyzická nebo právnická osoba, orgán veřejné moci nebo veřejné správy anebo jiná osoba, jehož práva, povinnosti nebo oprávněné zájmy mohou být dotčeny technickou normou nebo procesem její tvorby.</a:t>
            </a:r>
            <a:endParaRPr lang="en-US" sz="2000" dirty="0">
              <a:latin typeface="Trebuchet MS" panose="020B0703020202090204" pitchFamily="34" charset="0"/>
            </a:endParaRPr>
          </a:p>
        </p:txBody>
      </p:sp>
    </p:spTree>
    <p:extLst>
      <p:ext uri="{BB962C8B-B14F-4D97-AF65-F5344CB8AC3E}">
        <p14:creationId xmlns:p14="http://schemas.microsoft.com/office/powerpoint/2010/main" val="157319477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89000"/>
              </a:schemeClr>
            </a:gs>
            <a:gs pos="31000">
              <a:schemeClr val="accent6">
                <a:lumMod val="89000"/>
              </a:schemeClr>
            </a:gs>
            <a:gs pos="69000">
              <a:schemeClr val="accent6">
                <a:lumMod val="75000"/>
              </a:schemeClr>
            </a:gs>
            <a:gs pos="97000">
              <a:schemeClr val="accent6">
                <a:lumMod val="7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F93DC90-3C06-DCF6-228B-99590BB79D69}"/>
              </a:ext>
            </a:extLst>
          </p:cNvPr>
          <p:cNvSpPr txBox="1"/>
          <p:nvPr/>
        </p:nvSpPr>
        <p:spPr>
          <a:xfrm>
            <a:off x="282576" y="1958975"/>
            <a:ext cx="11547474" cy="1169551"/>
          </a:xfrm>
          <a:prstGeom prst="rect">
            <a:avLst/>
          </a:prstGeom>
          <a:noFill/>
        </p:spPr>
        <p:txBody>
          <a:bodyPr wrap="square">
            <a:spAutoFit/>
          </a:bodyPr>
          <a:lstStyle/>
          <a:p>
            <a:pPr algn="ctr" eaLnBrk="1" fontAlgn="auto" hangingPunct="1">
              <a:spcBef>
                <a:spcPts val="0"/>
              </a:spcBef>
              <a:spcAft>
                <a:spcPts val="0"/>
              </a:spcAft>
              <a:defRPr/>
            </a:pPr>
            <a:r>
              <a:rPr lang="id-ID" sz="7000" spc="300" dirty="0" err="1">
                <a:solidFill>
                  <a:schemeClr val="bg1"/>
                </a:solidFill>
                <a:latin typeface="Montserrat SemiBold" panose="00000700000000000000" pitchFamily="2" charset="0"/>
              </a:rPr>
              <a:t>Dotazy</a:t>
            </a:r>
            <a:r>
              <a:rPr lang="id-ID" sz="7000" spc="300" dirty="0">
                <a:solidFill>
                  <a:schemeClr val="bg1"/>
                </a:solidFill>
                <a:latin typeface="Montserrat SemiBold" panose="00000700000000000000" pitchFamily="2" charset="0"/>
              </a:rPr>
              <a:t>?</a:t>
            </a:r>
            <a:endParaRPr lang="en-US" sz="7000" spc="300" dirty="0">
              <a:solidFill>
                <a:schemeClr val="bg1"/>
              </a:solidFill>
              <a:latin typeface="Montserrat SemiBold" panose="00000700000000000000" pitchFamily="2" charset="0"/>
            </a:endParaRPr>
          </a:p>
        </p:txBody>
      </p:sp>
      <p:sp>
        <p:nvSpPr>
          <p:cNvPr id="6" name="TextBox 5">
            <a:extLst>
              <a:ext uri="{FF2B5EF4-FFF2-40B4-BE49-F238E27FC236}">
                <a16:creationId xmlns:a16="http://schemas.microsoft.com/office/drawing/2014/main" id="{DF841BBD-1E14-5E85-AE72-B5DA02B6F874}"/>
              </a:ext>
            </a:extLst>
          </p:cNvPr>
          <p:cNvSpPr txBox="1"/>
          <p:nvPr/>
        </p:nvSpPr>
        <p:spPr>
          <a:xfrm>
            <a:off x="2668772" y="3619274"/>
            <a:ext cx="6889898" cy="584775"/>
          </a:xfrm>
          <a:prstGeom prst="rect">
            <a:avLst/>
          </a:prstGeom>
          <a:noFill/>
        </p:spPr>
        <p:txBody>
          <a:bodyPr wrap="square">
            <a:spAutoFit/>
          </a:bodyPr>
          <a:lstStyle/>
          <a:p>
            <a:pPr algn="ctr" eaLnBrk="1" fontAlgn="auto" hangingPunct="1">
              <a:spcBef>
                <a:spcPts val="0"/>
              </a:spcBef>
              <a:spcAft>
                <a:spcPts val="0"/>
              </a:spcAft>
              <a:defRPr/>
            </a:pPr>
            <a:r>
              <a:rPr lang="en-US" sz="1600" b="1" spc="300" dirty="0">
                <a:solidFill>
                  <a:schemeClr val="bg1"/>
                </a:solidFill>
                <a:latin typeface="Open Sans" panose="020B0606030504020204" pitchFamily="34" charset="0"/>
                <a:ea typeface="Open Sans" panose="020B0606030504020204" pitchFamily="34" charset="0"/>
                <a:cs typeface="Open Sans" panose="020B0606030504020204" pitchFamily="34" charset="0"/>
              </a:rPr>
              <a:t>doc. </a:t>
            </a:r>
            <a:r>
              <a:rPr lang="en-US" sz="1600" b="1" spc="300" dirty="0" err="1">
                <a:solidFill>
                  <a:schemeClr val="bg1"/>
                </a:solidFill>
                <a:latin typeface="Open Sans" panose="020B0606030504020204" pitchFamily="34" charset="0"/>
                <a:ea typeface="Open Sans" panose="020B0606030504020204" pitchFamily="34" charset="0"/>
                <a:cs typeface="Open Sans" panose="020B0606030504020204" pitchFamily="34" charset="0"/>
              </a:rPr>
              <a:t>JUDr</a:t>
            </a:r>
            <a:r>
              <a:rPr lang="en-US" sz="1600" b="1" spc="300" dirty="0">
                <a:solidFill>
                  <a:schemeClr val="bg1"/>
                </a:solidFill>
                <a:latin typeface="Open Sans" panose="020B0606030504020204" pitchFamily="34" charset="0"/>
                <a:ea typeface="Open Sans" panose="020B0606030504020204" pitchFamily="34" charset="0"/>
                <a:cs typeface="Open Sans" panose="020B0606030504020204" pitchFamily="34" charset="0"/>
              </a:rPr>
              <a:t>. Mgr. </a:t>
            </a:r>
            <a:r>
              <a:rPr lang="en-US" sz="1600" b="1" spc="300" dirty="0" err="1">
                <a:solidFill>
                  <a:schemeClr val="bg1"/>
                </a:solidFill>
                <a:latin typeface="Open Sans" panose="020B0606030504020204" pitchFamily="34" charset="0"/>
                <a:ea typeface="Open Sans" panose="020B0606030504020204" pitchFamily="34" charset="0"/>
                <a:cs typeface="Open Sans" panose="020B0606030504020204" pitchFamily="34" charset="0"/>
              </a:rPr>
              <a:t>František</a:t>
            </a:r>
            <a:r>
              <a:rPr lang="en-US" sz="1600" b="1" spc="300" dirty="0">
                <a:solidFill>
                  <a:schemeClr val="bg1"/>
                </a:solidFill>
                <a:latin typeface="Open Sans" panose="020B0606030504020204" pitchFamily="34" charset="0"/>
                <a:ea typeface="Open Sans" panose="020B0606030504020204" pitchFamily="34" charset="0"/>
                <a:cs typeface="Open Sans" panose="020B0606030504020204" pitchFamily="34" charset="0"/>
              </a:rPr>
              <a:t> </a:t>
            </a:r>
            <a:r>
              <a:rPr lang="en-US" sz="1600" b="1" spc="300" dirty="0" err="1">
                <a:solidFill>
                  <a:schemeClr val="bg1"/>
                </a:solidFill>
                <a:latin typeface="Open Sans" panose="020B0606030504020204" pitchFamily="34" charset="0"/>
                <a:ea typeface="Open Sans" panose="020B0606030504020204" pitchFamily="34" charset="0"/>
                <a:cs typeface="Open Sans" panose="020B0606030504020204" pitchFamily="34" charset="0"/>
              </a:rPr>
              <a:t>Vavera</a:t>
            </a:r>
            <a:r>
              <a:rPr lang="en-US" sz="1600" b="1" spc="300" dirty="0">
                <a:solidFill>
                  <a:schemeClr val="bg1"/>
                </a:solidFill>
                <a:latin typeface="Open Sans" panose="020B0606030504020204" pitchFamily="34" charset="0"/>
                <a:ea typeface="Open Sans" panose="020B0606030504020204" pitchFamily="34" charset="0"/>
                <a:cs typeface="Open Sans" panose="020B0606030504020204" pitchFamily="34" charset="0"/>
              </a:rPr>
              <a:t> Ph.D., LL.M</a:t>
            </a:r>
          </a:p>
          <a:p>
            <a:pPr algn="ctr" eaLnBrk="1" fontAlgn="auto" hangingPunct="1">
              <a:spcBef>
                <a:spcPts val="0"/>
              </a:spcBef>
              <a:spcAft>
                <a:spcPts val="0"/>
              </a:spcAft>
              <a:defRPr/>
            </a:pPr>
            <a:endParaRPr lang="en-US" sz="1600" b="1" spc="300"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8C39BD-D7B3-83D6-A088-75C2FE94F4E9}"/>
            </a:ext>
          </a:extLst>
        </p:cNvPr>
        <p:cNvGrpSpPr/>
        <p:nvPr/>
      </p:nvGrpSpPr>
      <p:grpSpPr>
        <a:xfrm>
          <a:off x="0" y="0"/>
          <a:ext cx="0" cy="0"/>
          <a:chOff x="0" y="0"/>
          <a:chExt cx="0" cy="0"/>
        </a:xfrm>
      </p:grpSpPr>
      <p:sp>
        <p:nvSpPr>
          <p:cNvPr id="3" name="TextovéPole 2">
            <a:extLst>
              <a:ext uri="{FF2B5EF4-FFF2-40B4-BE49-F238E27FC236}">
                <a16:creationId xmlns:a16="http://schemas.microsoft.com/office/drawing/2014/main" id="{D9ABA10D-790B-0D6E-9CF3-8DD75715C1CF}"/>
              </a:ext>
            </a:extLst>
          </p:cNvPr>
          <p:cNvSpPr txBox="1"/>
          <p:nvPr/>
        </p:nvSpPr>
        <p:spPr>
          <a:xfrm>
            <a:off x="208723" y="405979"/>
            <a:ext cx="11884396" cy="4093428"/>
          </a:xfrm>
          <a:prstGeom prst="rect">
            <a:avLst/>
          </a:prstGeom>
          <a:noFill/>
        </p:spPr>
        <p:txBody>
          <a:bodyPr wrap="square">
            <a:spAutoFit/>
          </a:bodyPr>
          <a:lstStyle/>
          <a:p>
            <a:pPr algn="ctr" eaLnBrk="1" fontAlgn="auto" hangingPunct="1">
              <a:spcBef>
                <a:spcPts val="0"/>
              </a:spcBef>
              <a:spcAft>
                <a:spcPts val="0"/>
              </a:spcAft>
              <a:defRPr/>
            </a:pPr>
            <a:r>
              <a:rPr lang="cs-CZ" sz="8000" dirty="0">
                <a:latin typeface="Trebuchet MS" panose="020B0703020202090204" pitchFamily="34" charset="0"/>
              </a:rPr>
              <a:t>Normalizace</a:t>
            </a:r>
          </a:p>
          <a:p>
            <a:pPr algn="ctr" eaLnBrk="1" fontAlgn="auto" hangingPunct="1">
              <a:spcBef>
                <a:spcPts val="0"/>
              </a:spcBef>
              <a:spcAft>
                <a:spcPts val="0"/>
              </a:spcAft>
              <a:defRPr/>
            </a:pPr>
            <a:endParaRPr lang="cs-CZ" sz="2000" dirty="0">
              <a:latin typeface="Trebuchet MS" panose="020B0703020202090204" pitchFamily="34" charset="0"/>
            </a:endParaRPr>
          </a:p>
          <a:p>
            <a:pPr algn="ctr" eaLnBrk="1" fontAlgn="auto" hangingPunct="1">
              <a:spcBef>
                <a:spcPts val="0"/>
              </a:spcBef>
              <a:spcAft>
                <a:spcPts val="0"/>
              </a:spcAft>
              <a:defRPr/>
            </a:pPr>
            <a:r>
              <a:rPr lang="cs-CZ" sz="2400" dirty="0"/>
              <a:t>Normalizace v Československu byla obdobím hlubokých politických a společenských změn, které následovaly po okupaci vojsky Varšavské smlouvy v srpnu 1968 a trvaly až do pádu komunistického režimu v roce 1989. Jejím cílem bylo potlačit reformní hnutí známé jako Pražské jaro, obnovit vedoucí úlohu Komunistické strany Československa (KSČ) a upevnit sovětský vliv</a:t>
            </a:r>
            <a:endParaRPr lang="cs-CZ" sz="2400" dirty="0">
              <a:latin typeface="Trebuchet MS" panose="020B0703020202090204" pitchFamily="34" charset="0"/>
            </a:endParaRPr>
          </a:p>
          <a:p>
            <a:pPr algn="ctr" eaLnBrk="1" fontAlgn="auto" hangingPunct="1">
              <a:spcBef>
                <a:spcPts val="0"/>
              </a:spcBef>
              <a:spcAft>
                <a:spcPts val="0"/>
              </a:spcAft>
              <a:defRPr/>
            </a:pPr>
            <a:endParaRPr lang="en-US" sz="4000" dirty="0">
              <a:latin typeface="Trebuchet MS" panose="020B0703020202090204" pitchFamily="34" charset="0"/>
            </a:endParaRPr>
          </a:p>
        </p:txBody>
      </p:sp>
      <p:sp>
        <p:nvSpPr>
          <p:cNvPr id="4" name="TextovéPole 3">
            <a:extLst>
              <a:ext uri="{FF2B5EF4-FFF2-40B4-BE49-F238E27FC236}">
                <a16:creationId xmlns:a16="http://schemas.microsoft.com/office/drawing/2014/main" id="{98F8E44D-7311-9863-0A17-E99745065BF9}"/>
              </a:ext>
            </a:extLst>
          </p:cNvPr>
          <p:cNvSpPr txBox="1"/>
          <p:nvPr/>
        </p:nvSpPr>
        <p:spPr>
          <a:xfrm>
            <a:off x="10234820" y="208392"/>
            <a:ext cx="1582807" cy="395173"/>
          </a:xfrm>
          <a:prstGeom prst="rect">
            <a:avLst/>
          </a:prstGeom>
          <a:noFill/>
        </p:spPr>
        <p:txBody>
          <a:bodyPr wrap="square">
            <a:spAutoFit/>
          </a:bodyPr>
          <a:lstStyle/>
          <a:p>
            <a:pPr>
              <a:lnSpc>
                <a:spcPct val="115000"/>
              </a:lnSpc>
              <a:spcAft>
                <a:spcPts val="800"/>
              </a:spcAft>
              <a:buNone/>
            </a:pPr>
            <a:r>
              <a:rPr lang="cs-CZ" sz="1800" i="1" kern="100" dirty="0">
                <a:solidFill>
                  <a:srgbClr val="FF0000"/>
                </a:solidFill>
                <a:effectLst/>
                <a:latin typeface="+mn-lt"/>
                <a:ea typeface="Aptos" panose="020B0004020202020204" pitchFamily="34" charset="0"/>
                <a:cs typeface="Times New Roman" panose="02020603050405020304" pitchFamily="18" charset="0"/>
              </a:rPr>
              <a:t>Přehled od AI</a:t>
            </a:r>
          </a:p>
        </p:txBody>
      </p:sp>
      <p:pic>
        <p:nvPicPr>
          <p:cNvPr id="2" name="Obrázek 1">
            <a:extLst>
              <a:ext uri="{FF2B5EF4-FFF2-40B4-BE49-F238E27FC236}">
                <a16:creationId xmlns:a16="http://schemas.microsoft.com/office/drawing/2014/main" id="{F32888DD-9E9F-8C6C-38DF-7206A3737554}"/>
              </a:ext>
            </a:extLst>
          </p:cNvPr>
          <p:cNvPicPr>
            <a:picLocks noChangeAspect="1"/>
          </p:cNvPicPr>
          <p:nvPr/>
        </p:nvPicPr>
        <p:blipFill>
          <a:blip r:embed="rId3"/>
          <a:stretch>
            <a:fillRect/>
          </a:stretch>
        </p:blipFill>
        <p:spPr>
          <a:xfrm>
            <a:off x="1317683" y="3757194"/>
            <a:ext cx="2984500" cy="1879600"/>
          </a:xfrm>
          <a:prstGeom prst="rect">
            <a:avLst/>
          </a:prstGeom>
        </p:spPr>
      </p:pic>
      <p:pic>
        <p:nvPicPr>
          <p:cNvPr id="5" name="Obrázek 4">
            <a:extLst>
              <a:ext uri="{FF2B5EF4-FFF2-40B4-BE49-F238E27FC236}">
                <a16:creationId xmlns:a16="http://schemas.microsoft.com/office/drawing/2014/main" id="{6A42C355-BBA4-6757-5D05-A6972645F414}"/>
              </a:ext>
            </a:extLst>
          </p:cNvPr>
          <p:cNvPicPr>
            <a:picLocks noChangeAspect="1"/>
          </p:cNvPicPr>
          <p:nvPr/>
        </p:nvPicPr>
        <p:blipFill>
          <a:blip r:embed="rId4"/>
          <a:stretch>
            <a:fillRect/>
          </a:stretch>
        </p:blipFill>
        <p:spPr>
          <a:xfrm>
            <a:off x="7889818" y="4419048"/>
            <a:ext cx="2977793" cy="1879600"/>
          </a:xfrm>
          <a:prstGeom prst="rect">
            <a:avLst/>
          </a:prstGeom>
        </p:spPr>
      </p:pic>
    </p:spTree>
    <p:extLst>
      <p:ext uri="{BB962C8B-B14F-4D97-AF65-F5344CB8AC3E}">
        <p14:creationId xmlns:p14="http://schemas.microsoft.com/office/powerpoint/2010/main" val="5439422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AB3B82-96EA-821F-1858-DBEA858D6C98}"/>
            </a:ext>
          </a:extLst>
        </p:cNvPr>
        <p:cNvGrpSpPr/>
        <p:nvPr/>
      </p:nvGrpSpPr>
      <p:grpSpPr>
        <a:xfrm>
          <a:off x="0" y="0"/>
          <a:ext cx="0" cy="0"/>
          <a:chOff x="0" y="0"/>
          <a:chExt cx="0" cy="0"/>
        </a:xfrm>
      </p:grpSpPr>
      <p:sp>
        <p:nvSpPr>
          <p:cNvPr id="3" name="TextovéPole 2">
            <a:extLst>
              <a:ext uri="{FF2B5EF4-FFF2-40B4-BE49-F238E27FC236}">
                <a16:creationId xmlns:a16="http://schemas.microsoft.com/office/drawing/2014/main" id="{62A96369-FBD7-F250-3E8D-4B96D656FE0B}"/>
              </a:ext>
            </a:extLst>
          </p:cNvPr>
          <p:cNvSpPr txBox="1"/>
          <p:nvPr/>
        </p:nvSpPr>
        <p:spPr>
          <a:xfrm>
            <a:off x="208723" y="405979"/>
            <a:ext cx="11884396" cy="5940088"/>
          </a:xfrm>
          <a:prstGeom prst="rect">
            <a:avLst/>
          </a:prstGeom>
          <a:noFill/>
        </p:spPr>
        <p:txBody>
          <a:bodyPr wrap="square">
            <a:spAutoFit/>
          </a:bodyPr>
          <a:lstStyle/>
          <a:p>
            <a:pPr algn="ctr" eaLnBrk="1" fontAlgn="auto" hangingPunct="1">
              <a:spcBef>
                <a:spcPts val="0"/>
              </a:spcBef>
              <a:spcAft>
                <a:spcPts val="0"/>
              </a:spcAft>
              <a:defRPr/>
            </a:pPr>
            <a:r>
              <a:rPr lang="cs-CZ" sz="8000" dirty="0">
                <a:latin typeface="Trebuchet MS" panose="020B0703020202090204" pitchFamily="34" charset="0"/>
              </a:rPr>
              <a:t>Norma</a:t>
            </a:r>
          </a:p>
          <a:p>
            <a:pPr algn="ctr" eaLnBrk="1" fontAlgn="auto" hangingPunct="1">
              <a:spcBef>
                <a:spcPts val="0"/>
              </a:spcBef>
              <a:spcAft>
                <a:spcPts val="0"/>
              </a:spcAft>
              <a:defRPr/>
            </a:pPr>
            <a:endParaRPr lang="cs-CZ" sz="2000" dirty="0">
              <a:latin typeface="Trebuchet MS" panose="020B0703020202090204" pitchFamily="34" charset="0"/>
            </a:endParaRPr>
          </a:p>
          <a:p>
            <a:pPr algn="ctr" eaLnBrk="1" fontAlgn="auto" hangingPunct="1">
              <a:spcBef>
                <a:spcPts val="0"/>
              </a:spcBef>
              <a:spcAft>
                <a:spcPts val="0"/>
              </a:spcAft>
              <a:defRPr/>
            </a:pPr>
            <a:r>
              <a:rPr lang="cs-CZ" sz="1600" b="1" dirty="0">
                <a:latin typeface="Arial" panose="020B0604020202020204" pitchFamily="34" charset="0"/>
                <a:cs typeface="Arial" panose="020B0604020202020204" pitchFamily="34" charset="0"/>
              </a:rPr>
              <a:t>Zákon č. 35/1957 Sb.</a:t>
            </a:r>
          </a:p>
          <a:p>
            <a:pPr algn="ctr" eaLnBrk="1" fontAlgn="auto" hangingPunct="1">
              <a:spcBef>
                <a:spcPts val="0"/>
              </a:spcBef>
              <a:spcAft>
                <a:spcPts val="0"/>
              </a:spcAft>
              <a:defRPr/>
            </a:pPr>
            <a:r>
              <a:rPr lang="cs-CZ" altLang="cs-CZ" sz="1600" dirty="0">
                <a:solidFill>
                  <a:srgbClr val="000000"/>
                </a:solidFill>
                <a:latin typeface="Arial" panose="020B0604020202020204" pitchFamily="34" charset="0"/>
                <a:cs typeface="Arial" panose="020B0604020202020204" pitchFamily="34" charset="0"/>
              </a:rPr>
              <a:t>Výsledek zjišťování a stanovení technických řešení. Vyhlášeny podle tohoto zákona, jsou technické normy.</a:t>
            </a:r>
            <a:r>
              <a:rPr lang="cs-CZ" altLang="cs-CZ" sz="1600" dirty="0">
                <a:latin typeface="Arial" panose="020B0604020202020204" pitchFamily="34" charset="0"/>
                <a:cs typeface="Arial" panose="020B0604020202020204" pitchFamily="34" charset="0"/>
              </a:rPr>
              <a:t> </a:t>
            </a:r>
            <a:r>
              <a:rPr lang="cs-CZ" altLang="cs-CZ" sz="1600" dirty="0">
                <a:solidFill>
                  <a:srgbClr val="000000"/>
                </a:solidFill>
                <a:latin typeface="Arial" panose="020B0604020202020204" pitchFamily="34" charset="0"/>
                <a:cs typeface="Arial" panose="020B0604020202020204" pitchFamily="34" charset="0"/>
              </a:rPr>
              <a:t>Technické normy jsou státní, úsekové a podnikové normy, jakož i technické podmínky. Technickými normami jsou i další druhy norem, které Státní úřad pro vynálezy a </a:t>
            </a:r>
            <a:r>
              <a:rPr lang="cs-CZ" altLang="cs-CZ" sz="1600" dirty="0" err="1">
                <a:solidFill>
                  <a:srgbClr val="000000"/>
                </a:solidFill>
                <a:latin typeface="Arial" panose="020B0604020202020204" pitchFamily="34" charset="0"/>
                <a:cs typeface="Arial" panose="020B0604020202020204" pitchFamily="34" charset="0"/>
              </a:rPr>
              <a:t>normalisaci</a:t>
            </a:r>
            <a:r>
              <a:rPr lang="cs-CZ" altLang="cs-CZ" sz="1600" dirty="0">
                <a:solidFill>
                  <a:srgbClr val="000000"/>
                </a:solidFill>
                <a:latin typeface="Arial" panose="020B0604020202020204" pitchFamily="34" charset="0"/>
                <a:cs typeface="Arial" panose="020B0604020202020204" pitchFamily="34" charset="0"/>
              </a:rPr>
              <a:t> (dále jen Úřad) po dohodě se zúčastněnými ústředními úřady a orgány vyhlásí za technické normy podle tohoto zákona.</a:t>
            </a:r>
            <a:r>
              <a:rPr lang="cs-CZ" altLang="cs-CZ" sz="1600" dirty="0">
                <a:latin typeface="Arial" panose="020B0604020202020204" pitchFamily="34" charset="0"/>
                <a:cs typeface="Arial" panose="020B0604020202020204" pitchFamily="34" charset="0"/>
              </a:rPr>
              <a:t> </a:t>
            </a:r>
            <a:r>
              <a:rPr lang="cs-CZ" altLang="cs-CZ" sz="1600" dirty="0">
                <a:solidFill>
                  <a:srgbClr val="000000"/>
                </a:solidFill>
                <a:latin typeface="Arial" panose="020B0604020202020204" pitchFamily="34" charset="0"/>
                <a:cs typeface="Arial" panose="020B0604020202020204" pitchFamily="34" charset="0"/>
              </a:rPr>
              <a:t>Technické normy platí pro každého, jehož se týkají; státní normy platí v rozsahu celostátním, úsekové v rozsahu působnosti ústředního úřadu, podnikové v rozsahu podniku; technické podmínky platí pro účastníky, kteří je ujednali.</a:t>
            </a:r>
            <a:endParaRPr lang="cs-CZ" altLang="cs-CZ" sz="1600" dirty="0">
              <a:latin typeface="Arial" panose="020B0604020202020204" pitchFamily="34" charset="0"/>
              <a:cs typeface="Arial" panose="020B0604020202020204" pitchFamily="34" charset="0"/>
            </a:endParaRPr>
          </a:p>
          <a:p>
            <a:pPr algn="ctr" eaLnBrk="1" fontAlgn="auto" hangingPunct="1">
              <a:spcBef>
                <a:spcPts val="0"/>
              </a:spcBef>
              <a:spcAft>
                <a:spcPts val="0"/>
              </a:spcAft>
              <a:defRPr/>
            </a:pPr>
            <a:endParaRPr lang="cs-CZ" sz="1600" dirty="0">
              <a:latin typeface="Arial" panose="020B0604020202020204" pitchFamily="34" charset="0"/>
              <a:cs typeface="Arial" panose="020B0604020202020204" pitchFamily="34" charset="0"/>
            </a:endParaRPr>
          </a:p>
          <a:p>
            <a:pPr algn="ctr" eaLnBrk="1" fontAlgn="auto" hangingPunct="1">
              <a:spcBef>
                <a:spcPts val="0"/>
              </a:spcBef>
              <a:spcAft>
                <a:spcPts val="0"/>
              </a:spcAft>
              <a:defRPr/>
            </a:pPr>
            <a:r>
              <a:rPr lang="cs-CZ" sz="1600" b="1" dirty="0">
                <a:latin typeface="Arial" panose="020B0604020202020204" pitchFamily="34" charset="0"/>
                <a:cs typeface="Arial" panose="020B0604020202020204" pitchFamily="34" charset="0"/>
              </a:rPr>
              <a:t>Zákon č. 96/1964 Sb.</a:t>
            </a:r>
          </a:p>
          <a:p>
            <a:pPr algn="ctr" eaLnBrk="1" fontAlgn="auto" hangingPunct="1">
              <a:spcBef>
                <a:spcPts val="0"/>
              </a:spcBef>
              <a:spcAft>
                <a:spcPts val="0"/>
              </a:spcAft>
              <a:defRPr/>
            </a:pPr>
            <a:r>
              <a:rPr lang="cs-CZ" sz="1600" dirty="0">
                <a:latin typeface="Arial" panose="020B0604020202020204" pitchFamily="34" charset="0"/>
                <a:cs typeface="Arial" panose="020B0604020202020204" pitchFamily="34" charset="0"/>
              </a:rPr>
              <a:t>Technické normy jsou výsledek zjišťování nejvýhodnějšího řešení opakujícího se úkolu, zpracovaný, projednaný, schválený a vyhlášený podle tohoto zákona a jeho prováděcích předpisů.</a:t>
            </a:r>
          </a:p>
          <a:p>
            <a:pPr algn="ctr" eaLnBrk="1" fontAlgn="auto" hangingPunct="1">
              <a:spcBef>
                <a:spcPts val="0"/>
              </a:spcBef>
              <a:spcAft>
                <a:spcPts val="0"/>
              </a:spcAft>
              <a:defRPr/>
            </a:pPr>
            <a:endParaRPr lang="cs-CZ" sz="1600" dirty="0">
              <a:latin typeface="Arial" panose="020B0604020202020204" pitchFamily="34" charset="0"/>
              <a:cs typeface="Arial" panose="020B0604020202020204" pitchFamily="34" charset="0"/>
            </a:endParaRPr>
          </a:p>
          <a:p>
            <a:pPr algn="ctr" eaLnBrk="1" fontAlgn="auto" hangingPunct="1">
              <a:spcBef>
                <a:spcPts val="0"/>
              </a:spcBef>
              <a:spcAft>
                <a:spcPts val="0"/>
              </a:spcAft>
              <a:defRPr/>
            </a:pPr>
            <a:r>
              <a:rPr lang="cs-CZ" sz="1600" b="1" dirty="0">
                <a:latin typeface="Arial" panose="020B0604020202020204" pitchFamily="34" charset="0"/>
                <a:cs typeface="Arial" panose="020B0604020202020204" pitchFamily="34" charset="0"/>
              </a:rPr>
              <a:t>Zákon č. 22/1997 Sb.</a:t>
            </a:r>
          </a:p>
          <a:p>
            <a:pPr algn="ctr" eaLnBrk="1" fontAlgn="auto" hangingPunct="1">
              <a:spcBef>
                <a:spcPts val="0"/>
              </a:spcBef>
              <a:spcAft>
                <a:spcPts val="0"/>
              </a:spcAft>
              <a:defRPr/>
            </a:pPr>
            <a:r>
              <a:rPr lang="cs-CZ" sz="1600" dirty="0">
                <a:latin typeface="Arial" panose="020B0604020202020204" pitchFamily="34" charset="0"/>
                <a:cs typeface="Arial" panose="020B0604020202020204" pitchFamily="34" charset="0"/>
              </a:rPr>
              <a:t>Česká technická norma je dokument schválený Úřadem pro technickou normalizaci, metrologii a státní zkušebnictví pro opakované nebo stálé použití vytvořený podle tohoto zákona a označený písmenným označením ČSN, jehož vydání bylo oznámeno ve Věstníku Úřadu. Česká technická norma není obecně závazná.</a:t>
            </a:r>
          </a:p>
          <a:p>
            <a:pPr algn="ctr" eaLnBrk="1" fontAlgn="auto" hangingPunct="1">
              <a:spcBef>
                <a:spcPts val="0"/>
              </a:spcBef>
              <a:spcAft>
                <a:spcPts val="0"/>
              </a:spcAft>
              <a:defRPr/>
            </a:pPr>
            <a:endParaRPr lang="en-US" sz="4000" dirty="0">
              <a:latin typeface="Trebuchet MS" panose="020B0703020202090204" pitchFamily="34" charset="0"/>
            </a:endParaRPr>
          </a:p>
        </p:txBody>
      </p:sp>
      <p:sp>
        <p:nvSpPr>
          <p:cNvPr id="2" name="Rectangle 1">
            <a:extLst>
              <a:ext uri="{FF2B5EF4-FFF2-40B4-BE49-F238E27FC236}">
                <a16:creationId xmlns:a16="http://schemas.microsoft.com/office/drawing/2014/main" id="{F14EFFA6-E7D4-2034-9592-577672099F8B}"/>
              </a:ext>
            </a:extLst>
          </p:cNvPr>
          <p:cNvSpPr>
            <a:spLocks noChangeArrowheads="1"/>
          </p:cNvSpPr>
          <p:nvPr/>
        </p:nvSpPr>
        <p:spPr bwMode="auto">
          <a:xfrm>
            <a:off x="5971607" y="113184"/>
            <a:ext cx="248786" cy="2308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cs-CZ" altLang="cs-CZ" sz="900" b="1" i="0" u="none" strike="noStrike" cap="none" normalizeH="0" baseline="0" dirty="0">
                <a:ln>
                  <a:noFill/>
                </a:ln>
                <a:solidFill>
                  <a:srgbClr val="000000"/>
                </a:solidFill>
                <a:effectLst/>
                <a:latin typeface="Arial" panose="020B0604020202020204" pitchFamily="34" charset="0"/>
              </a:rPr>
              <a:t>1</a:t>
            </a:r>
            <a:endParaRPr kumimoji="0" lang="cs-CZ" altLang="cs-CZ"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9469218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D8A418-5CC7-9515-E6CC-F11D10A510B7}"/>
            </a:ext>
          </a:extLst>
        </p:cNvPr>
        <p:cNvGrpSpPr/>
        <p:nvPr/>
      </p:nvGrpSpPr>
      <p:grpSpPr>
        <a:xfrm>
          <a:off x="0" y="0"/>
          <a:ext cx="0" cy="0"/>
          <a:chOff x="0" y="0"/>
          <a:chExt cx="0" cy="0"/>
        </a:xfrm>
      </p:grpSpPr>
      <p:sp>
        <p:nvSpPr>
          <p:cNvPr id="3" name="TextovéPole 2">
            <a:extLst>
              <a:ext uri="{FF2B5EF4-FFF2-40B4-BE49-F238E27FC236}">
                <a16:creationId xmlns:a16="http://schemas.microsoft.com/office/drawing/2014/main" id="{F17B1413-D99A-471F-3414-2F866666625D}"/>
              </a:ext>
            </a:extLst>
          </p:cNvPr>
          <p:cNvSpPr txBox="1"/>
          <p:nvPr/>
        </p:nvSpPr>
        <p:spPr>
          <a:xfrm>
            <a:off x="208723" y="405979"/>
            <a:ext cx="11884396" cy="5632311"/>
          </a:xfrm>
          <a:prstGeom prst="rect">
            <a:avLst/>
          </a:prstGeom>
          <a:noFill/>
        </p:spPr>
        <p:txBody>
          <a:bodyPr wrap="square">
            <a:spAutoFit/>
          </a:bodyPr>
          <a:lstStyle/>
          <a:p>
            <a:pPr algn="ctr" eaLnBrk="1" fontAlgn="auto" hangingPunct="1">
              <a:spcBef>
                <a:spcPts val="0"/>
              </a:spcBef>
              <a:spcAft>
                <a:spcPts val="0"/>
              </a:spcAft>
              <a:defRPr/>
            </a:pPr>
            <a:r>
              <a:rPr lang="cs-CZ" sz="8000" dirty="0">
                <a:latin typeface="Trebuchet MS" panose="020B0703020202090204" pitchFamily="34" charset="0"/>
              </a:rPr>
              <a:t>Vývoj normalizace</a:t>
            </a:r>
          </a:p>
          <a:p>
            <a:pPr algn="ctr" eaLnBrk="1" fontAlgn="auto" hangingPunct="1">
              <a:spcBef>
                <a:spcPts val="0"/>
              </a:spcBef>
              <a:spcAft>
                <a:spcPts val="0"/>
              </a:spcAft>
              <a:defRPr/>
            </a:pPr>
            <a:endParaRPr lang="cs-CZ" sz="2000" dirty="0">
              <a:latin typeface="Trebuchet MS" panose="020B0703020202090204" pitchFamily="34" charset="0"/>
            </a:endParaRPr>
          </a:p>
          <a:p>
            <a:pPr lvl="0"/>
            <a:endParaRPr lang="cs-CZ" sz="2000" b="1" dirty="0"/>
          </a:p>
          <a:p>
            <a:pPr marL="285750" lvl="0" indent="-285750">
              <a:buFont typeface="Arial" panose="020B0604020202020204" pitchFamily="34" charset="0"/>
              <a:buChar char="•"/>
            </a:pPr>
            <a:r>
              <a:rPr lang="cs-CZ" sz="2000" b="1" dirty="0"/>
              <a:t>Před rokem 1990:</a:t>
            </a:r>
            <a:r>
              <a:rPr lang="cs-CZ" sz="2000" dirty="0"/>
              <a:t> Normy byly primárně závazné, státně plánované a tvořené ústředními orgány s cílem unifikace výroby v centrálně plánovaném hospodářství.</a:t>
            </a:r>
          </a:p>
          <a:p>
            <a:pPr marL="285750" lvl="0" indent="-285750">
              <a:buFont typeface="Arial" panose="020B0604020202020204" pitchFamily="34" charset="0"/>
              <a:buChar char="•"/>
            </a:pPr>
            <a:r>
              <a:rPr lang="cs-CZ" sz="2000" b="1" dirty="0"/>
              <a:t>Transformace po roce 1990:</a:t>
            </a:r>
            <a:r>
              <a:rPr lang="cs-CZ" sz="2000" dirty="0"/>
              <a:t> Přechod na tržní ekonomiku vyžadoval změnu. Normy se staly převážně dobrovolnými (s výjimkou oblastí definovaných zákony, např. bezpečnost, zdraví, stavebnictví).</a:t>
            </a:r>
          </a:p>
          <a:p>
            <a:pPr marL="285750" lvl="0" indent="-285750">
              <a:buFont typeface="Arial" panose="020B0604020202020204" pitchFamily="34" charset="0"/>
              <a:buChar char="•"/>
            </a:pPr>
            <a:r>
              <a:rPr lang="cs-CZ" sz="2000" b="1" dirty="0"/>
              <a:t>Harmonizace s EU (od 2000s):</a:t>
            </a:r>
            <a:r>
              <a:rPr lang="cs-CZ" sz="2000" dirty="0"/>
              <a:t> Vývoj tvorby norem je silně ovlivněn evropskou integrací. České technické normy (ČSN) jsou přejímány z evropských (EN) a mezinárodních (ISO, IEC) norem, což tvoří drtivou většinu nové produkce.</a:t>
            </a:r>
          </a:p>
          <a:p>
            <a:pPr marL="285750" lvl="0" indent="-285750">
              <a:buFont typeface="Arial" panose="020B0604020202020204" pitchFamily="34" charset="0"/>
              <a:buChar char="•"/>
            </a:pPr>
            <a:r>
              <a:rPr lang="cs-CZ" sz="2000" b="1" dirty="0"/>
              <a:t>Institucionální změny:</a:t>
            </a:r>
            <a:r>
              <a:rPr lang="cs-CZ" sz="2000" dirty="0"/>
              <a:t> Od 1. 1. 2018 převzala agendu tvorby a distribuce norem </a:t>
            </a:r>
            <a:r>
              <a:rPr lang="cs-CZ" sz="2000" b="1" dirty="0"/>
              <a:t>Česká agentura pro standardizaci (ČAS)</a:t>
            </a:r>
            <a:r>
              <a:rPr lang="cs-CZ" sz="2000" dirty="0"/>
              <a:t>, která nahradila předchozí ÚNMZ (Úřad pro technickou normalizaci, metrologii a státní zkušebnictví) v této oblasti.</a:t>
            </a:r>
          </a:p>
          <a:p>
            <a:pPr marL="285750" lvl="0" indent="-285750">
              <a:buFont typeface="Arial" panose="020B0604020202020204" pitchFamily="34" charset="0"/>
              <a:buChar char="•"/>
            </a:pPr>
            <a:r>
              <a:rPr lang="cs-CZ" sz="2000" b="1" dirty="0"/>
              <a:t>Digitalizace a modernizace:</a:t>
            </a:r>
            <a:r>
              <a:rPr lang="cs-CZ" sz="2000" dirty="0"/>
              <a:t> Tvorba norem nyní zahrnuje elektronické shromažďování připomínek, online distribuci a prodej přes e-shop ČAS. </a:t>
            </a:r>
          </a:p>
        </p:txBody>
      </p:sp>
      <p:sp>
        <p:nvSpPr>
          <p:cNvPr id="4" name="TextovéPole 3">
            <a:extLst>
              <a:ext uri="{FF2B5EF4-FFF2-40B4-BE49-F238E27FC236}">
                <a16:creationId xmlns:a16="http://schemas.microsoft.com/office/drawing/2014/main" id="{B10C74D8-4C39-E5CE-A8CF-3367E6BA1C7C}"/>
              </a:ext>
            </a:extLst>
          </p:cNvPr>
          <p:cNvSpPr txBox="1"/>
          <p:nvPr/>
        </p:nvSpPr>
        <p:spPr>
          <a:xfrm>
            <a:off x="10185124" y="6452021"/>
            <a:ext cx="1582807" cy="395173"/>
          </a:xfrm>
          <a:prstGeom prst="rect">
            <a:avLst/>
          </a:prstGeom>
          <a:noFill/>
        </p:spPr>
        <p:txBody>
          <a:bodyPr wrap="square">
            <a:spAutoFit/>
          </a:bodyPr>
          <a:lstStyle/>
          <a:p>
            <a:pPr>
              <a:lnSpc>
                <a:spcPct val="115000"/>
              </a:lnSpc>
              <a:spcAft>
                <a:spcPts val="800"/>
              </a:spcAft>
              <a:buNone/>
            </a:pPr>
            <a:r>
              <a:rPr lang="cs-CZ" sz="1800" i="1" kern="100" dirty="0">
                <a:solidFill>
                  <a:srgbClr val="FF0000"/>
                </a:solidFill>
                <a:effectLst/>
                <a:latin typeface="+mn-lt"/>
                <a:ea typeface="Aptos" panose="020B0004020202020204" pitchFamily="34" charset="0"/>
                <a:cs typeface="Times New Roman" panose="02020603050405020304" pitchFamily="18" charset="0"/>
              </a:rPr>
              <a:t>Přehled od AI</a:t>
            </a:r>
          </a:p>
        </p:txBody>
      </p:sp>
    </p:spTree>
    <p:extLst>
      <p:ext uri="{BB962C8B-B14F-4D97-AF65-F5344CB8AC3E}">
        <p14:creationId xmlns:p14="http://schemas.microsoft.com/office/powerpoint/2010/main" val="5379989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787199-9829-CB97-6EDF-C4BABAB9927B}"/>
            </a:ext>
          </a:extLst>
        </p:cNvPr>
        <p:cNvGrpSpPr/>
        <p:nvPr/>
      </p:nvGrpSpPr>
      <p:grpSpPr>
        <a:xfrm>
          <a:off x="0" y="0"/>
          <a:ext cx="0" cy="0"/>
          <a:chOff x="0" y="0"/>
          <a:chExt cx="0" cy="0"/>
        </a:xfrm>
      </p:grpSpPr>
      <p:sp>
        <p:nvSpPr>
          <p:cNvPr id="3" name="TextovéPole 2">
            <a:extLst>
              <a:ext uri="{FF2B5EF4-FFF2-40B4-BE49-F238E27FC236}">
                <a16:creationId xmlns:a16="http://schemas.microsoft.com/office/drawing/2014/main" id="{5E6D14B4-321D-97B2-7D60-CEB87081210F}"/>
              </a:ext>
            </a:extLst>
          </p:cNvPr>
          <p:cNvSpPr txBox="1"/>
          <p:nvPr/>
        </p:nvSpPr>
        <p:spPr>
          <a:xfrm>
            <a:off x="208723" y="405979"/>
            <a:ext cx="11884396" cy="5940088"/>
          </a:xfrm>
          <a:prstGeom prst="rect">
            <a:avLst/>
          </a:prstGeom>
          <a:noFill/>
        </p:spPr>
        <p:txBody>
          <a:bodyPr wrap="square">
            <a:spAutoFit/>
          </a:bodyPr>
          <a:lstStyle/>
          <a:p>
            <a:pPr algn="ctr" eaLnBrk="1" fontAlgn="auto" hangingPunct="1">
              <a:spcBef>
                <a:spcPts val="0"/>
              </a:spcBef>
              <a:spcAft>
                <a:spcPts val="0"/>
              </a:spcAft>
              <a:defRPr/>
            </a:pPr>
            <a:r>
              <a:rPr lang="cs-CZ" sz="8000" dirty="0">
                <a:latin typeface="Trebuchet MS" panose="020B0703020202090204" pitchFamily="34" charset="0"/>
              </a:rPr>
              <a:t>Zakladatel normalizace</a:t>
            </a:r>
          </a:p>
          <a:p>
            <a:pPr lvl="0"/>
            <a:endParaRPr lang="cs-CZ" sz="2000" b="1" dirty="0"/>
          </a:p>
          <a:p>
            <a:pPr marL="285750" lvl="0" indent="-285750">
              <a:buFont typeface="Arial" panose="020B0604020202020204" pitchFamily="34" charset="0"/>
              <a:buChar char="•"/>
            </a:pPr>
            <a:r>
              <a:rPr lang="cs-CZ" sz="2000" b="1" dirty="0"/>
              <a:t>Vladimír List</a:t>
            </a:r>
          </a:p>
          <a:p>
            <a:pPr marL="285750" lvl="0" indent="-285750">
              <a:buFont typeface="Arial" panose="020B0604020202020204" pitchFamily="34" charset="0"/>
              <a:buChar char="•"/>
            </a:pPr>
            <a:r>
              <a:rPr lang="cs-CZ" sz="2000" dirty="0"/>
              <a:t>4. června 1877, Praha – 27. května 1971, Brno, byl český elektrotechnický inženýr a vysokoškolský pedagog. Zasloužil se o elektrifikaci Československa a o zavedení československých technických norem. </a:t>
            </a:r>
          </a:p>
          <a:p>
            <a:pPr marL="285750" lvl="0" indent="-285750">
              <a:buFont typeface="Arial" panose="020B0604020202020204" pitchFamily="34" charset="0"/>
              <a:buChar char="•"/>
            </a:pPr>
            <a:r>
              <a:rPr lang="cs-CZ" sz="2000" dirty="0"/>
              <a:t>Významně se podílel na vytváření a prosazování technických norem, nejprve v rámci Elektrotechnického svazu československého, a od roku 1922 také v Československé společnosti </a:t>
            </a:r>
            <a:r>
              <a:rPr lang="cs-CZ" sz="2000" dirty="0" err="1"/>
              <a:t>normalisační</a:t>
            </a:r>
            <a:r>
              <a:rPr lang="cs-CZ" sz="2000" dirty="0"/>
              <a:t>, které předsedal. V roce 1926 prosadil označování materiálů, které odpovídaly normám a byly ověřeny zkušebnou, logem ESČ, které se dodnes používá jako doklad bezpečnosti elektrotechnických zařízení. Ve stejném roce zastupoval Československo při podpisu zakládací listiny Mezinárodní normalizační federace (ISA). V roce 1928 se stal místopředsedou ISA a v letech 1932–1934 byl jejím předsedou.</a:t>
            </a:r>
          </a:p>
          <a:p>
            <a:pPr marL="285750" lvl="0" indent="-285750">
              <a:buFont typeface="Arial" panose="020B0604020202020204" pitchFamily="34" charset="0"/>
              <a:buChar char="•"/>
            </a:pPr>
            <a:r>
              <a:rPr lang="cs-CZ" sz="2000" dirty="0"/>
              <a:t>Vladimír List publikoval jako autor nebo spoluautor více než 600 odborných knih, skript a článků. Jeho publikace </a:t>
            </a:r>
            <a:r>
              <a:rPr lang="cs-CZ" sz="2000" dirty="0" err="1"/>
              <a:t>Normalisace</a:t>
            </a:r>
            <a:r>
              <a:rPr lang="cs-CZ" sz="2000" dirty="0"/>
              <a:t> z roku 1930 významně ovlivnila standardizaci součástek československých strojírenských a elektrotechnických výrobků. Roku 1947 obdržel čestný doktorát brněnské techniky a roku 1956 titul doktor věd (DrSc.). V roce 1967 mu byla udělena Zlatá medaile VUT. Za své zásluhy obdržel rovněž řadu zahraničních řádů a vyznamenání </a:t>
            </a:r>
          </a:p>
        </p:txBody>
      </p:sp>
      <p:sp>
        <p:nvSpPr>
          <p:cNvPr id="4" name="TextovéPole 3">
            <a:extLst>
              <a:ext uri="{FF2B5EF4-FFF2-40B4-BE49-F238E27FC236}">
                <a16:creationId xmlns:a16="http://schemas.microsoft.com/office/drawing/2014/main" id="{5B1B69CF-0B5E-C9E0-C9A1-BF0E2E7317D6}"/>
              </a:ext>
            </a:extLst>
          </p:cNvPr>
          <p:cNvSpPr txBox="1"/>
          <p:nvPr/>
        </p:nvSpPr>
        <p:spPr>
          <a:xfrm>
            <a:off x="6096000" y="6346067"/>
            <a:ext cx="6758610" cy="358816"/>
          </a:xfrm>
          <a:prstGeom prst="rect">
            <a:avLst/>
          </a:prstGeom>
          <a:noFill/>
        </p:spPr>
        <p:txBody>
          <a:bodyPr wrap="square">
            <a:spAutoFit/>
          </a:bodyPr>
          <a:lstStyle/>
          <a:p>
            <a:pPr>
              <a:lnSpc>
                <a:spcPct val="115000"/>
              </a:lnSpc>
              <a:spcAft>
                <a:spcPts val="800"/>
              </a:spcAft>
              <a:buNone/>
            </a:pPr>
            <a:r>
              <a:rPr lang="cs-CZ" sz="1600" i="1" kern="100" dirty="0">
                <a:solidFill>
                  <a:srgbClr val="FF0000"/>
                </a:solidFill>
                <a:latin typeface="+mn-lt"/>
                <a:cs typeface="Times New Roman" panose="02020603050405020304" pitchFamily="18" charset="0"/>
              </a:rPr>
              <a:t>Zdroj https://</a:t>
            </a:r>
            <a:r>
              <a:rPr lang="cs-CZ" sz="1600" i="1" kern="100" dirty="0" err="1">
                <a:solidFill>
                  <a:srgbClr val="FF0000"/>
                </a:solidFill>
                <a:latin typeface="+mn-lt"/>
                <a:cs typeface="Times New Roman" panose="02020603050405020304" pitchFamily="18" charset="0"/>
              </a:rPr>
              <a:t>www.databazeknih.cz</a:t>
            </a:r>
            <a:r>
              <a:rPr lang="cs-CZ" sz="1600" i="1" kern="100" dirty="0">
                <a:solidFill>
                  <a:srgbClr val="FF0000"/>
                </a:solidFill>
                <a:latin typeface="+mn-lt"/>
                <a:cs typeface="Times New Roman" panose="02020603050405020304" pitchFamily="18" charset="0"/>
              </a:rPr>
              <a:t>/</a:t>
            </a:r>
            <a:r>
              <a:rPr lang="cs-CZ" sz="1600" i="1" kern="100" dirty="0" err="1">
                <a:solidFill>
                  <a:srgbClr val="FF0000"/>
                </a:solidFill>
                <a:latin typeface="+mn-lt"/>
                <a:cs typeface="Times New Roman" panose="02020603050405020304" pitchFamily="18" charset="0"/>
              </a:rPr>
              <a:t>zivotopis</a:t>
            </a:r>
            <a:r>
              <a:rPr lang="cs-CZ" sz="1600" i="1" kern="100" dirty="0">
                <a:solidFill>
                  <a:srgbClr val="FF0000"/>
                </a:solidFill>
                <a:latin typeface="+mn-lt"/>
                <a:cs typeface="Times New Roman" panose="02020603050405020304" pitchFamily="18" charset="0"/>
              </a:rPr>
              <a:t>/vladimir-list-79003</a:t>
            </a:r>
          </a:p>
        </p:txBody>
      </p:sp>
    </p:spTree>
    <p:extLst>
      <p:ext uri="{BB962C8B-B14F-4D97-AF65-F5344CB8AC3E}">
        <p14:creationId xmlns:p14="http://schemas.microsoft.com/office/powerpoint/2010/main" val="40152856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51B3A6-EE6C-EF43-D941-BCDC07287DC5}"/>
            </a:ext>
          </a:extLst>
        </p:cNvPr>
        <p:cNvGrpSpPr/>
        <p:nvPr/>
      </p:nvGrpSpPr>
      <p:grpSpPr>
        <a:xfrm>
          <a:off x="0" y="0"/>
          <a:ext cx="0" cy="0"/>
          <a:chOff x="0" y="0"/>
          <a:chExt cx="0" cy="0"/>
        </a:xfrm>
      </p:grpSpPr>
      <p:sp>
        <p:nvSpPr>
          <p:cNvPr id="3" name="TextovéPole 2">
            <a:extLst>
              <a:ext uri="{FF2B5EF4-FFF2-40B4-BE49-F238E27FC236}">
                <a16:creationId xmlns:a16="http://schemas.microsoft.com/office/drawing/2014/main" id="{BF6A215C-C966-DF67-1C5E-3D7373445165}"/>
              </a:ext>
            </a:extLst>
          </p:cNvPr>
          <p:cNvSpPr txBox="1"/>
          <p:nvPr/>
        </p:nvSpPr>
        <p:spPr>
          <a:xfrm>
            <a:off x="208723" y="405979"/>
            <a:ext cx="11884396" cy="5324535"/>
          </a:xfrm>
          <a:prstGeom prst="rect">
            <a:avLst/>
          </a:prstGeom>
          <a:noFill/>
        </p:spPr>
        <p:txBody>
          <a:bodyPr wrap="square">
            <a:spAutoFit/>
          </a:bodyPr>
          <a:lstStyle/>
          <a:p>
            <a:pPr algn="ctr" eaLnBrk="1" fontAlgn="auto" hangingPunct="1">
              <a:spcBef>
                <a:spcPts val="0"/>
              </a:spcBef>
              <a:spcAft>
                <a:spcPts val="0"/>
              </a:spcAft>
              <a:defRPr/>
            </a:pPr>
            <a:r>
              <a:rPr lang="cs-CZ" sz="8000" dirty="0">
                <a:latin typeface="Trebuchet MS" panose="020B0703020202090204" pitchFamily="34" charset="0"/>
              </a:rPr>
              <a:t>Vývoj normalizace</a:t>
            </a:r>
          </a:p>
          <a:p>
            <a:pPr algn="ctr" eaLnBrk="1" fontAlgn="auto" hangingPunct="1">
              <a:spcBef>
                <a:spcPts val="0"/>
              </a:spcBef>
              <a:spcAft>
                <a:spcPts val="0"/>
              </a:spcAft>
              <a:defRPr/>
            </a:pPr>
            <a:endParaRPr lang="cs-CZ" sz="2000" dirty="0">
              <a:latin typeface="Trebuchet MS" panose="020B0703020202090204" pitchFamily="34" charset="0"/>
            </a:endParaRPr>
          </a:p>
          <a:p>
            <a:pPr lvl="0"/>
            <a:endParaRPr lang="cs-CZ" sz="2000" b="1" dirty="0"/>
          </a:p>
          <a:p>
            <a:r>
              <a:rPr lang="cs-CZ" sz="2000" b="1" dirty="0"/>
              <a:t>1919 - 1939</a:t>
            </a:r>
            <a:endParaRPr lang="cs-CZ" sz="2000" dirty="0"/>
          </a:p>
          <a:p>
            <a:pPr marL="285750" indent="-285750">
              <a:buFont typeface="Arial" panose="020B0604020202020204" pitchFamily="34" charset="0"/>
              <a:buChar char="•"/>
            </a:pPr>
            <a:r>
              <a:rPr lang="cs-CZ" sz="2000" dirty="0"/>
              <a:t>Technická normalizace byla na národní úrovni zorganizována v začátku 20.století. </a:t>
            </a:r>
          </a:p>
          <a:p>
            <a:pPr marL="285750" lvl="0" indent="-285750">
              <a:buFont typeface="Arial" panose="020B0604020202020204" pitchFamily="34" charset="0"/>
              <a:buChar char="•"/>
            </a:pPr>
            <a:r>
              <a:rPr lang="cs-CZ" sz="2000" dirty="0"/>
              <a:t>Roku 1919 byla založena první celostátní společnost Elektrotechnický svaz československý (ESČ). V roce 1920 vydal první normy jako soubor předpisů a normálií ESČ. Československé elektrotechnické normy se zasloužily o rozvoj elektrotechnického průmyslu, firem a živností tím, že vytvořily všeobecně uznávanou technickou základnu, jak pro výrobu, tak pro dozorovou činnost.</a:t>
            </a:r>
          </a:p>
          <a:p>
            <a:pPr marL="285750" lvl="0" indent="-285750">
              <a:buFont typeface="Arial" panose="020B0604020202020204" pitchFamily="34" charset="0"/>
              <a:buChar char="•"/>
            </a:pPr>
            <a:r>
              <a:rPr lang="cs-CZ" sz="2000" dirty="0"/>
              <a:t>Roku 1922 byla založena celostátní společnost pro všeobecnou normalizaci ČSN, která měla statut všeobecně prospěšné, neziskové organizace. Společnost tvořily výrobní podniky, profesní svazy, komerční organizace apod. Členové platili členské příspěvky a podle svého zájmu a na své náklady se podíleli na činnosti společnosti. Návrhy technických norem zpracovávali odborníci z průmyslových podniků, výzkumných ústavů, vysokých škol apod. </a:t>
            </a:r>
          </a:p>
        </p:txBody>
      </p:sp>
      <p:sp>
        <p:nvSpPr>
          <p:cNvPr id="4" name="TextovéPole 3">
            <a:extLst>
              <a:ext uri="{FF2B5EF4-FFF2-40B4-BE49-F238E27FC236}">
                <a16:creationId xmlns:a16="http://schemas.microsoft.com/office/drawing/2014/main" id="{B508C768-232E-3009-EF4B-2370AFC5891D}"/>
              </a:ext>
            </a:extLst>
          </p:cNvPr>
          <p:cNvSpPr txBox="1"/>
          <p:nvPr/>
        </p:nvSpPr>
        <p:spPr>
          <a:xfrm>
            <a:off x="4591878" y="6452021"/>
            <a:ext cx="8716619" cy="358816"/>
          </a:xfrm>
          <a:prstGeom prst="rect">
            <a:avLst/>
          </a:prstGeom>
          <a:noFill/>
        </p:spPr>
        <p:txBody>
          <a:bodyPr wrap="square">
            <a:spAutoFit/>
          </a:bodyPr>
          <a:lstStyle/>
          <a:p>
            <a:pPr>
              <a:lnSpc>
                <a:spcPct val="115000"/>
              </a:lnSpc>
              <a:spcAft>
                <a:spcPts val="800"/>
              </a:spcAft>
              <a:buNone/>
            </a:pPr>
            <a:r>
              <a:rPr lang="cs-CZ" sz="1600" i="1" kern="100" dirty="0">
                <a:solidFill>
                  <a:srgbClr val="FF0000"/>
                </a:solidFill>
                <a:latin typeface="+mn-lt"/>
                <a:cs typeface="Times New Roman" panose="02020603050405020304" pitchFamily="18" charset="0"/>
              </a:rPr>
              <a:t>Zdroj ČAS https://</a:t>
            </a:r>
            <a:r>
              <a:rPr lang="cs-CZ" sz="1600" i="1" kern="100" dirty="0" err="1">
                <a:solidFill>
                  <a:srgbClr val="FF0000"/>
                </a:solidFill>
                <a:latin typeface="+mn-lt"/>
                <a:cs typeface="Times New Roman" panose="02020603050405020304" pitchFamily="18" charset="0"/>
              </a:rPr>
              <a:t>agenturacas.gov.cz</a:t>
            </a:r>
            <a:r>
              <a:rPr lang="cs-CZ" sz="1600" i="1" kern="100" dirty="0">
                <a:solidFill>
                  <a:srgbClr val="FF0000"/>
                </a:solidFill>
                <a:latin typeface="+mn-lt"/>
                <a:cs typeface="Times New Roman" panose="02020603050405020304" pitchFamily="18" charset="0"/>
              </a:rPr>
              <a:t>/o-</a:t>
            </a:r>
            <a:r>
              <a:rPr lang="cs-CZ" sz="1600" i="1" kern="100" dirty="0" err="1">
                <a:solidFill>
                  <a:srgbClr val="FF0000"/>
                </a:solidFill>
                <a:latin typeface="+mn-lt"/>
                <a:cs typeface="Times New Roman" panose="02020603050405020304" pitchFamily="18" charset="0"/>
              </a:rPr>
              <a:t>nas</a:t>
            </a:r>
            <a:r>
              <a:rPr lang="cs-CZ" sz="1600" i="1" kern="100" dirty="0">
                <a:solidFill>
                  <a:srgbClr val="FF0000"/>
                </a:solidFill>
                <a:latin typeface="+mn-lt"/>
                <a:cs typeface="Times New Roman" panose="02020603050405020304" pitchFamily="18" charset="0"/>
              </a:rPr>
              <a:t>/historie-</a:t>
            </a:r>
            <a:r>
              <a:rPr lang="cs-CZ" sz="1600" i="1" kern="100" dirty="0" err="1">
                <a:solidFill>
                  <a:srgbClr val="FF0000"/>
                </a:solidFill>
                <a:latin typeface="+mn-lt"/>
                <a:cs typeface="Times New Roman" panose="02020603050405020304" pitchFamily="18" charset="0"/>
              </a:rPr>
              <a:t>narodni</a:t>
            </a:r>
            <a:r>
              <a:rPr lang="cs-CZ" sz="1600" i="1" kern="100" dirty="0">
                <a:solidFill>
                  <a:srgbClr val="FF0000"/>
                </a:solidFill>
                <a:latin typeface="+mn-lt"/>
                <a:cs typeface="Times New Roman" panose="02020603050405020304" pitchFamily="18" charset="0"/>
              </a:rPr>
              <a:t>-normalizace/ </a:t>
            </a:r>
          </a:p>
        </p:txBody>
      </p:sp>
    </p:spTree>
    <p:extLst>
      <p:ext uri="{BB962C8B-B14F-4D97-AF65-F5344CB8AC3E}">
        <p14:creationId xmlns:p14="http://schemas.microsoft.com/office/powerpoint/2010/main" val="27943553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78CAAE-D5C2-2874-4FE9-2509A2EFA1B2}"/>
            </a:ext>
          </a:extLst>
        </p:cNvPr>
        <p:cNvGrpSpPr/>
        <p:nvPr/>
      </p:nvGrpSpPr>
      <p:grpSpPr>
        <a:xfrm>
          <a:off x="0" y="0"/>
          <a:ext cx="0" cy="0"/>
          <a:chOff x="0" y="0"/>
          <a:chExt cx="0" cy="0"/>
        </a:xfrm>
      </p:grpSpPr>
      <p:sp>
        <p:nvSpPr>
          <p:cNvPr id="3" name="TextovéPole 2">
            <a:extLst>
              <a:ext uri="{FF2B5EF4-FFF2-40B4-BE49-F238E27FC236}">
                <a16:creationId xmlns:a16="http://schemas.microsoft.com/office/drawing/2014/main" id="{A46868EC-4248-E9FF-EB8B-75512C66816E}"/>
              </a:ext>
            </a:extLst>
          </p:cNvPr>
          <p:cNvSpPr txBox="1"/>
          <p:nvPr/>
        </p:nvSpPr>
        <p:spPr>
          <a:xfrm>
            <a:off x="208723" y="405979"/>
            <a:ext cx="11884396" cy="5663089"/>
          </a:xfrm>
          <a:prstGeom prst="rect">
            <a:avLst/>
          </a:prstGeom>
          <a:noFill/>
        </p:spPr>
        <p:txBody>
          <a:bodyPr wrap="square">
            <a:spAutoFit/>
          </a:bodyPr>
          <a:lstStyle/>
          <a:p>
            <a:pPr algn="ctr" eaLnBrk="1" fontAlgn="auto" hangingPunct="1">
              <a:spcBef>
                <a:spcPts val="0"/>
              </a:spcBef>
              <a:spcAft>
                <a:spcPts val="0"/>
              </a:spcAft>
              <a:defRPr/>
            </a:pPr>
            <a:r>
              <a:rPr lang="cs-CZ" sz="8000" dirty="0">
                <a:latin typeface="Trebuchet MS" panose="020B0703020202090204" pitchFamily="34" charset="0"/>
              </a:rPr>
              <a:t>Vývoj normalizace</a:t>
            </a:r>
          </a:p>
          <a:p>
            <a:pPr algn="ctr" eaLnBrk="1" fontAlgn="auto" hangingPunct="1">
              <a:spcBef>
                <a:spcPts val="0"/>
              </a:spcBef>
              <a:spcAft>
                <a:spcPts val="0"/>
              </a:spcAft>
              <a:defRPr/>
            </a:pPr>
            <a:endParaRPr lang="cs-CZ" sz="2000" dirty="0">
              <a:latin typeface="Trebuchet MS" panose="020B0703020202090204" pitchFamily="34" charset="0"/>
            </a:endParaRPr>
          </a:p>
          <a:p>
            <a:pPr lvl="0"/>
            <a:endParaRPr lang="cs-CZ" sz="2000" b="1" dirty="0"/>
          </a:p>
          <a:p>
            <a:r>
              <a:rPr lang="cs-CZ" b="1" dirty="0"/>
              <a:t>1945 - 1992</a:t>
            </a:r>
            <a:endParaRPr lang="cs-CZ" dirty="0"/>
          </a:p>
          <a:p>
            <a:pPr marL="285750" lvl="0" indent="-285750">
              <a:buFont typeface="Arial" panose="020B0604020202020204" pitchFamily="34" charset="0"/>
              <a:buChar char="•"/>
            </a:pPr>
            <a:r>
              <a:rPr lang="cs-CZ" sz="1400" dirty="0"/>
              <a:t>Po válce byla na krátkou dobu obnovena činnost ESČ i ČSN.</a:t>
            </a:r>
          </a:p>
          <a:p>
            <a:pPr marL="285750" lvl="0" indent="-285750">
              <a:buFont typeface="Arial" panose="020B0604020202020204" pitchFamily="34" charset="0"/>
              <a:buChar char="•"/>
            </a:pPr>
            <a:r>
              <a:rPr lang="cs-CZ" sz="1400" dirty="0"/>
              <a:t>V roce 1951 bylo zrušeno spolkové uspořádání normalizace spolu s ESČ a ČSN. Řízení technické normalizace převzal stát prostřednictvím nově založeného Úřadu pro normalizaci.</a:t>
            </a:r>
          </a:p>
          <a:p>
            <a:pPr marL="285750" lvl="0" indent="-285750">
              <a:buFont typeface="Arial" panose="020B0604020202020204" pitchFamily="34" charset="0"/>
              <a:buChar char="•"/>
            </a:pPr>
            <a:r>
              <a:rPr lang="cs-CZ" sz="1400" dirty="0"/>
              <a:t>V roce 1992 se zánikem čs. federace byl zrušen i Federální úřad pro normalizaci a měření.</a:t>
            </a:r>
          </a:p>
          <a:p>
            <a:pPr marL="285750" lvl="0" indent="-285750">
              <a:buFont typeface="Arial" panose="020B0604020202020204" pitchFamily="34" charset="0"/>
              <a:buChar char="•"/>
            </a:pPr>
            <a:r>
              <a:rPr lang="cs-CZ" sz="1400" dirty="0"/>
              <a:t>Po začlenění technické normalizace do státní správy se změnil i charakter technických norem. Dobrovolné normy se změnily ve státní, které byly ze zákona závazné. Jejich novou úlohou bylo při neexistenci tržních principů</a:t>
            </a:r>
          </a:p>
          <a:p>
            <a:pPr marL="285750" lvl="0" indent="-285750">
              <a:buFont typeface="Arial" panose="020B0604020202020204" pitchFamily="34" charset="0"/>
              <a:buChar char="•"/>
            </a:pPr>
            <a:r>
              <a:rPr lang="cs-CZ" sz="1400" dirty="0"/>
              <a:t>regulovat jakost výrobků znárodněného průmyslu,</a:t>
            </a:r>
          </a:p>
          <a:p>
            <a:pPr marL="285750" lvl="0" indent="-285750">
              <a:buFont typeface="Arial" panose="020B0604020202020204" pitchFamily="34" charset="0"/>
              <a:buChar char="•"/>
            </a:pPr>
            <a:r>
              <a:rPr lang="cs-CZ" sz="1400" dirty="0"/>
              <a:t>později také nahrazovaly právní předpisy v oblasti bezpečnosti práce.</a:t>
            </a:r>
          </a:p>
          <a:p>
            <a:pPr marL="285750" lvl="0" indent="-285750">
              <a:buFont typeface="Arial" panose="020B0604020202020204" pitchFamily="34" charset="0"/>
              <a:buChar char="•"/>
            </a:pPr>
            <a:r>
              <a:rPr lang="cs-CZ" sz="1400" dirty="0"/>
              <a:t>I přes tuto zásadní změnu zůstalo Československo uznávaným členem mezinárodních normalizačních organizací ISO a IEC a pokračovalo v aktivní spolupráci při tvorbě mezinárodních norem. Jeho zástupci několikrát zasedali v Radě ISO a Akčním výboru IEC. Praha hostila řadu významných akcí, např.</a:t>
            </a:r>
          </a:p>
          <a:p>
            <a:pPr marL="285750" lvl="0" indent="-285750">
              <a:buFont typeface="Arial" panose="020B0604020202020204" pitchFamily="34" charset="0"/>
              <a:buChar char="•"/>
            </a:pPr>
            <a:r>
              <a:rPr lang="cs-CZ" sz="1400" dirty="0"/>
              <a:t>v letech 1967 a 1987 generální zasedání IEC,</a:t>
            </a:r>
          </a:p>
          <a:p>
            <a:pPr marL="285750" lvl="0" indent="-285750">
              <a:buFont typeface="Arial" panose="020B0604020202020204" pitchFamily="34" charset="0"/>
              <a:buChar char="•"/>
            </a:pPr>
            <a:r>
              <a:rPr lang="cs-CZ" sz="1400" dirty="0"/>
              <a:t>v roce 1988 generální zasedání ISO.</a:t>
            </a:r>
          </a:p>
          <a:p>
            <a:pPr marL="285750" indent="-285750">
              <a:buFont typeface="Arial" panose="020B0604020202020204" pitchFamily="34" charset="0"/>
              <a:buChar char="•"/>
            </a:pPr>
            <a:r>
              <a:rPr lang="cs-CZ" sz="1400" dirty="0"/>
              <a:t>Uzavření asociační dohody nejprve ČSFR a posléze České republiky s EU znamenalo obrat v zaměření technické normalizace po roce 1989. Vyplynul z ní závazek přebírat evropské normy do národní soustavy za současného rušení konfliktních ustanovení národních norem. Kromě evropských norem jsou do české soustavy přejímány i navazující mezinárodní normy. Tvorba národních norem je přitom omezena na nezbytné minimum. Cílem normalizace se stává podpora tržního hospodářství a harmonizace národní legislativy s evropskou, odstraňování technických překážek obchodu. </a:t>
            </a:r>
          </a:p>
        </p:txBody>
      </p:sp>
      <p:sp>
        <p:nvSpPr>
          <p:cNvPr id="4" name="TextovéPole 3">
            <a:extLst>
              <a:ext uri="{FF2B5EF4-FFF2-40B4-BE49-F238E27FC236}">
                <a16:creationId xmlns:a16="http://schemas.microsoft.com/office/drawing/2014/main" id="{4DC7B05D-1CD1-EBB6-6BAA-9A76E483FA81}"/>
              </a:ext>
            </a:extLst>
          </p:cNvPr>
          <p:cNvSpPr txBox="1"/>
          <p:nvPr/>
        </p:nvSpPr>
        <p:spPr>
          <a:xfrm>
            <a:off x="4303643" y="6367973"/>
            <a:ext cx="8975036" cy="358816"/>
          </a:xfrm>
          <a:prstGeom prst="rect">
            <a:avLst/>
          </a:prstGeom>
          <a:noFill/>
        </p:spPr>
        <p:txBody>
          <a:bodyPr wrap="square">
            <a:spAutoFit/>
          </a:bodyPr>
          <a:lstStyle/>
          <a:p>
            <a:pPr>
              <a:lnSpc>
                <a:spcPct val="115000"/>
              </a:lnSpc>
              <a:spcAft>
                <a:spcPts val="800"/>
              </a:spcAft>
              <a:buNone/>
            </a:pPr>
            <a:r>
              <a:rPr lang="cs-CZ" sz="1600" i="1" kern="100" dirty="0">
                <a:solidFill>
                  <a:srgbClr val="FF0000"/>
                </a:solidFill>
                <a:latin typeface="+mn-lt"/>
                <a:cs typeface="Times New Roman" panose="02020603050405020304" pitchFamily="18" charset="0"/>
              </a:rPr>
              <a:t>Zdroj ČAS https://</a:t>
            </a:r>
            <a:r>
              <a:rPr lang="cs-CZ" sz="1600" i="1" kern="100" dirty="0" err="1">
                <a:solidFill>
                  <a:srgbClr val="FF0000"/>
                </a:solidFill>
                <a:latin typeface="+mn-lt"/>
                <a:cs typeface="Times New Roman" panose="02020603050405020304" pitchFamily="18" charset="0"/>
              </a:rPr>
              <a:t>agenturacas.gov.cz</a:t>
            </a:r>
            <a:r>
              <a:rPr lang="cs-CZ" sz="1600" i="1" kern="100" dirty="0">
                <a:solidFill>
                  <a:srgbClr val="FF0000"/>
                </a:solidFill>
                <a:latin typeface="+mn-lt"/>
                <a:cs typeface="Times New Roman" panose="02020603050405020304" pitchFamily="18" charset="0"/>
              </a:rPr>
              <a:t>/o-</a:t>
            </a:r>
            <a:r>
              <a:rPr lang="cs-CZ" sz="1600" i="1" kern="100" dirty="0" err="1">
                <a:solidFill>
                  <a:srgbClr val="FF0000"/>
                </a:solidFill>
                <a:latin typeface="+mn-lt"/>
                <a:cs typeface="Times New Roman" panose="02020603050405020304" pitchFamily="18" charset="0"/>
              </a:rPr>
              <a:t>nas</a:t>
            </a:r>
            <a:r>
              <a:rPr lang="cs-CZ" sz="1600" i="1" kern="100" dirty="0">
                <a:solidFill>
                  <a:srgbClr val="FF0000"/>
                </a:solidFill>
                <a:latin typeface="+mn-lt"/>
                <a:cs typeface="Times New Roman" panose="02020603050405020304" pitchFamily="18" charset="0"/>
              </a:rPr>
              <a:t>/historie-</a:t>
            </a:r>
            <a:r>
              <a:rPr lang="cs-CZ" sz="1600" i="1" kern="100" dirty="0" err="1">
                <a:solidFill>
                  <a:srgbClr val="FF0000"/>
                </a:solidFill>
                <a:latin typeface="+mn-lt"/>
                <a:cs typeface="Times New Roman" panose="02020603050405020304" pitchFamily="18" charset="0"/>
              </a:rPr>
              <a:t>narodni</a:t>
            </a:r>
            <a:r>
              <a:rPr lang="cs-CZ" sz="1600" i="1" kern="100" dirty="0">
                <a:solidFill>
                  <a:srgbClr val="FF0000"/>
                </a:solidFill>
                <a:latin typeface="+mn-lt"/>
                <a:cs typeface="Times New Roman" panose="02020603050405020304" pitchFamily="18" charset="0"/>
              </a:rPr>
              <a:t>-normalizace/ </a:t>
            </a:r>
          </a:p>
        </p:txBody>
      </p:sp>
    </p:spTree>
    <p:extLst>
      <p:ext uri="{BB962C8B-B14F-4D97-AF65-F5344CB8AC3E}">
        <p14:creationId xmlns:p14="http://schemas.microsoft.com/office/powerpoint/2010/main" val="9549458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E2E8BC-5B4E-D28C-4330-23F94094DD33}"/>
            </a:ext>
          </a:extLst>
        </p:cNvPr>
        <p:cNvGrpSpPr/>
        <p:nvPr/>
      </p:nvGrpSpPr>
      <p:grpSpPr>
        <a:xfrm>
          <a:off x="0" y="0"/>
          <a:ext cx="0" cy="0"/>
          <a:chOff x="0" y="0"/>
          <a:chExt cx="0" cy="0"/>
        </a:xfrm>
      </p:grpSpPr>
      <p:sp>
        <p:nvSpPr>
          <p:cNvPr id="3" name="TextovéPole 2">
            <a:extLst>
              <a:ext uri="{FF2B5EF4-FFF2-40B4-BE49-F238E27FC236}">
                <a16:creationId xmlns:a16="http://schemas.microsoft.com/office/drawing/2014/main" id="{FC3C230B-AD54-48C1-AB2A-7169E2F1D9EC}"/>
              </a:ext>
            </a:extLst>
          </p:cNvPr>
          <p:cNvSpPr txBox="1"/>
          <p:nvPr/>
        </p:nvSpPr>
        <p:spPr>
          <a:xfrm>
            <a:off x="307604" y="105013"/>
            <a:ext cx="11884396" cy="6124754"/>
          </a:xfrm>
          <a:prstGeom prst="rect">
            <a:avLst/>
          </a:prstGeom>
          <a:noFill/>
        </p:spPr>
        <p:txBody>
          <a:bodyPr wrap="square">
            <a:spAutoFit/>
          </a:bodyPr>
          <a:lstStyle/>
          <a:p>
            <a:pPr algn="ctr" eaLnBrk="1" fontAlgn="auto" hangingPunct="1">
              <a:spcBef>
                <a:spcPts val="0"/>
              </a:spcBef>
              <a:spcAft>
                <a:spcPts val="0"/>
              </a:spcAft>
              <a:defRPr/>
            </a:pPr>
            <a:r>
              <a:rPr lang="cs-CZ" sz="8000" dirty="0">
                <a:latin typeface="Trebuchet MS" panose="020B0703020202090204" pitchFamily="34" charset="0"/>
              </a:rPr>
              <a:t>Vývoj normalizace</a:t>
            </a:r>
          </a:p>
          <a:p>
            <a:pPr algn="ctr" eaLnBrk="1" fontAlgn="auto" hangingPunct="1">
              <a:spcBef>
                <a:spcPts val="0"/>
              </a:spcBef>
              <a:spcAft>
                <a:spcPts val="0"/>
              </a:spcAft>
              <a:defRPr/>
            </a:pPr>
            <a:endParaRPr lang="cs-CZ" sz="2000" dirty="0">
              <a:latin typeface="Trebuchet MS" panose="020B0703020202090204" pitchFamily="34" charset="0"/>
            </a:endParaRPr>
          </a:p>
          <a:p>
            <a:pPr lvl="0"/>
            <a:endParaRPr lang="cs-CZ" sz="2000" b="1" dirty="0"/>
          </a:p>
          <a:p>
            <a:r>
              <a:rPr lang="cs-CZ" sz="1600" b="1" dirty="0"/>
              <a:t>1993 - 2000</a:t>
            </a:r>
            <a:endParaRPr lang="cs-CZ" sz="1600" dirty="0"/>
          </a:p>
          <a:p>
            <a:pPr lvl="0"/>
            <a:r>
              <a:rPr lang="cs-CZ" sz="1600" dirty="0"/>
              <a:t>Zákon č. 142/1991 Sb., ukončil platnost oborových norem k 31.12.1993 a závaznost československých státních norem (schválených před nabytím účinnosti zákona č. 142/1991 Sb.) k 31.12.1994.</a:t>
            </a:r>
          </a:p>
          <a:p>
            <a:pPr lvl="0"/>
            <a:r>
              <a:rPr lang="cs-CZ" sz="1600" dirty="0"/>
              <a:t>Se vznikem České republiky v roce 1993 se změnilo i rozdělení kompetencí včetně organizačního uspořádání národní normalizace. Zájem státu a ochranu obecného zájmu v oblasti technické normalizace zabezpečuje Ministerstvo průmyslu a obchodu (MPO) prostřednictvím Úřadu pro technickou normalizaci, metrologii a státní zkušebnictví (ÚNMZ), který je orgánem státní správy. Vlastní činnosti spojené obecně s tvorbou a vydáváním technických norem vykonává Český normalizační institut.</a:t>
            </a:r>
          </a:p>
          <a:p>
            <a:pPr lvl="0"/>
            <a:r>
              <a:rPr lang="cs-CZ" sz="1600" dirty="0"/>
              <a:t>Potřeba sblížit českou a evropskou legislativu v oblasti technických předpisů vedla v polovině 90. let ke zpracování návrhu zákona, který společně řešil problematiku přejímání technických předpisů, postupy posuzování shody, technické normalizace a akreditace. Zákon č. 22/1997 Sb., o technických požadavcích na výrobky, umožnil v roce 1997 převod členství v mezinárodních a evropských normalizačních organizacích z ÚNMZ na ČSNI. Ten se tak stává na základě rozhodnutí MPO, vydaného podle zmíněného zákona, pověřenou organizací k tvorbě a vydávání norem. V roce 1997 bylo, v té době ještě ÚNMZ, uděleno po splnění všech podmínek plnoprávné členství v evropských normalizačních organizacích CEN a CENELEC.</a:t>
            </a:r>
          </a:p>
          <a:p>
            <a:pPr lvl="0"/>
            <a:r>
              <a:rPr lang="cs-CZ" sz="1600" dirty="0"/>
              <a:t>ČSNI uspořádal řadu významných mezinárodních zasedání:</a:t>
            </a:r>
          </a:p>
          <a:p>
            <a:pPr lvl="0"/>
            <a:r>
              <a:rPr lang="cs-CZ" sz="1600" dirty="0"/>
              <a:t>v roce 1999 generální zasedání CEN,</a:t>
            </a:r>
          </a:p>
          <a:p>
            <a:pPr lvl="0"/>
            <a:r>
              <a:rPr lang="cs-CZ" sz="1600" dirty="0"/>
              <a:t>v roce 2000 generální zasedání CENELEC.</a:t>
            </a:r>
          </a:p>
          <a:p>
            <a:pPr lvl="0"/>
            <a:r>
              <a:rPr lang="cs-CZ" sz="1600" dirty="0"/>
              <a:t>V období 1999-2000 byla Česká republika prostřednictvím Českého normalizačního institutu zastoupena v Radě ISO.</a:t>
            </a:r>
          </a:p>
        </p:txBody>
      </p:sp>
      <p:sp>
        <p:nvSpPr>
          <p:cNvPr id="4" name="TextovéPole 3">
            <a:extLst>
              <a:ext uri="{FF2B5EF4-FFF2-40B4-BE49-F238E27FC236}">
                <a16:creationId xmlns:a16="http://schemas.microsoft.com/office/drawing/2014/main" id="{8C471CC8-4666-7D34-0AAA-4747791DE4AC}"/>
              </a:ext>
            </a:extLst>
          </p:cNvPr>
          <p:cNvSpPr txBox="1"/>
          <p:nvPr/>
        </p:nvSpPr>
        <p:spPr>
          <a:xfrm>
            <a:off x="4224130" y="6394171"/>
            <a:ext cx="8726558" cy="358816"/>
          </a:xfrm>
          <a:prstGeom prst="rect">
            <a:avLst/>
          </a:prstGeom>
          <a:noFill/>
        </p:spPr>
        <p:txBody>
          <a:bodyPr wrap="square">
            <a:spAutoFit/>
          </a:bodyPr>
          <a:lstStyle/>
          <a:p>
            <a:pPr>
              <a:lnSpc>
                <a:spcPct val="115000"/>
              </a:lnSpc>
              <a:spcAft>
                <a:spcPts val="800"/>
              </a:spcAft>
              <a:buNone/>
            </a:pPr>
            <a:r>
              <a:rPr lang="cs-CZ" sz="1600" i="1" kern="100" dirty="0">
                <a:solidFill>
                  <a:srgbClr val="FF0000"/>
                </a:solidFill>
                <a:latin typeface="+mn-lt"/>
                <a:cs typeface="Times New Roman" panose="02020603050405020304" pitchFamily="18" charset="0"/>
              </a:rPr>
              <a:t>Zdroj ČAS https://</a:t>
            </a:r>
            <a:r>
              <a:rPr lang="cs-CZ" sz="1600" i="1" kern="100" dirty="0" err="1">
                <a:solidFill>
                  <a:srgbClr val="FF0000"/>
                </a:solidFill>
                <a:latin typeface="+mn-lt"/>
                <a:cs typeface="Times New Roman" panose="02020603050405020304" pitchFamily="18" charset="0"/>
              </a:rPr>
              <a:t>agenturacas.gov.cz</a:t>
            </a:r>
            <a:r>
              <a:rPr lang="cs-CZ" sz="1600" i="1" kern="100" dirty="0">
                <a:solidFill>
                  <a:srgbClr val="FF0000"/>
                </a:solidFill>
                <a:latin typeface="+mn-lt"/>
                <a:cs typeface="Times New Roman" panose="02020603050405020304" pitchFamily="18" charset="0"/>
              </a:rPr>
              <a:t>/o-</a:t>
            </a:r>
            <a:r>
              <a:rPr lang="cs-CZ" sz="1600" i="1" kern="100" dirty="0" err="1">
                <a:solidFill>
                  <a:srgbClr val="FF0000"/>
                </a:solidFill>
                <a:latin typeface="+mn-lt"/>
                <a:cs typeface="Times New Roman" panose="02020603050405020304" pitchFamily="18" charset="0"/>
              </a:rPr>
              <a:t>nas</a:t>
            </a:r>
            <a:r>
              <a:rPr lang="cs-CZ" sz="1600" i="1" kern="100" dirty="0">
                <a:solidFill>
                  <a:srgbClr val="FF0000"/>
                </a:solidFill>
                <a:latin typeface="+mn-lt"/>
                <a:cs typeface="Times New Roman" panose="02020603050405020304" pitchFamily="18" charset="0"/>
              </a:rPr>
              <a:t>/historie-</a:t>
            </a:r>
            <a:r>
              <a:rPr lang="cs-CZ" sz="1600" i="1" kern="100" dirty="0" err="1">
                <a:solidFill>
                  <a:srgbClr val="FF0000"/>
                </a:solidFill>
                <a:latin typeface="+mn-lt"/>
                <a:cs typeface="Times New Roman" panose="02020603050405020304" pitchFamily="18" charset="0"/>
              </a:rPr>
              <a:t>narodni</a:t>
            </a:r>
            <a:r>
              <a:rPr lang="cs-CZ" sz="1600" i="1" kern="100" dirty="0">
                <a:solidFill>
                  <a:srgbClr val="FF0000"/>
                </a:solidFill>
                <a:latin typeface="+mn-lt"/>
                <a:cs typeface="Times New Roman" panose="02020603050405020304" pitchFamily="18" charset="0"/>
              </a:rPr>
              <a:t>-normalizace/ </a:t>
            </a:r>
          </a:p>
        </p:txBody>
      </p:sp>
    </p:spTree>
    <p:extLst>
      <p:ext uri="{BB962C8B-B14F-4D97-AF65-F5344CB8AC3E}">
        <p14:creationId xmlns:p14="http://schemas.microsoft.com/office/powerpoint/2010/main" val="2798430212"/>
      </p:ext>
    </p:extLst>
  </p:cSld>
  <p:clrMapOvr>
    <a:masterClrMapping/>
  </p:clrMapOvr>
</p:sld>
</file>

<file path=ppt/theme/theme1.xml><?xml version="1.0" encoding="utf-8"?>
<a:theme xmlns:a="http://schemas.openxmlformats.org/drawingml/2006/main" name="Office Theme">
  <a:themeElements>
    <a:clrScheme name="Custom 27">
      <a:dk1>
        <a:sysClr val="windowText" lastClr="000000"/>
      </a:dk1>
      <a:lt1>
        <a:sysClr val="window" lastClr="FFFFFF"/>
      </a:lt1>
      <a:dk2>
        <a:srgbClr val="FE66B6"/>
      </a:dk2>
      <a:lt2>
        <a:srgbClr val="A886DD"/>
      </a:lt2>
      <a:accent1>
        <a:srgbClr val="FA3B5A"/>
      </a:accent1>
      <a:accent2>
        <a:srgbClr val="48B8A8"/>
      </a:accent2>
      <a:accent3>
        <a:srgbClr val="077069"/>
      </a:accent3>
      <a:accent4>
        <a:srgbClr val="FFC000"/>
      </a:accent4>
      <a:accent5>
        <a:srgbClr val="FF833E"/>
      </a:accent5>
      <a:accent6>
        <a:srgbClr val="0DBDF6"/>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4752</TotalTime>
  <Words>2268</Words>
  <Application>Microsoft Macintosh PowerPoint</Application>
  <PresentationFormat>Širokoúhlá obrazovka</PresentationFormat>
  <Paragraphs>209</Paragraphs>
  <Slides>26</Slides>
  <Notes>24</Notes>
  <HiddenSlides>0</HiddenSlides>
  <MMClips>0</MMClips>
  <ScaleCrop>false</ScaleCrop>
  <HeadingPairs>
    <vt:vector size="6" baseType="variant">
      <vt:variant>
        <vt:lpstr>Použitá písma</vt:lpstr>
      </vt:variant>
      <vt:variant>
        <vt:i4>7</vt:i4>
      </vt:variant>
      <vt:variant>
        <vt:lpstr>Motiv</vt:lpstr>
      </vt:variant>
      <vt:variant>
        <vt:i4>1</vt:i4>
      </vt:variant>
      <vt:variant>
        <vt:lpstr>Nadpisy snímků</vt:lpstr>
      </vt:variant>
      <vt:variant>
        <vt:i4>26</vt:i4>
      </vt:variant>
    </vt:vector>
  </HeadingPairs>
  <TitlesOfParts>
    <vt:vector size="34" baseType="lpstr">
      <vt:lpstr>Arial</vt:lpstr>
      <vt:lpstr>Calibri</vt:lpstr>
      <vt:lpstr>Calibri Light</vt:lpstr>
      <vt:lpstr>Montserrat</vt:lpstr>
      <vt:lpstr>Montserrat SemiBold</vt:lpstr>
      <vt:lpstr>Open Sans</vt:lpstr>
      <vt:lpstr>Trebuchet MS</vt:lpstr>
      <vt:lpstr>Office Theme</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Administrator</dc:creator>
  <cp:lastModifiedBy>Vavera František - GŘ HZS ČR</cp:lastModifiedBy>
  <cp:revision>53</cp:revision>
  <dcterms:created xsi:type="dcterms:W3CDTF">2023-11-28T12:36:23Z</dcterms:created>
  <dcterms:modified xsi:type="dcterms:W3CDTF">2026-03-25T05:12:56Z</dcterms:modified>
</cp:coreProperties>
</file>